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67" r:id="rId2"/>
    <p:sldId id="268" r:id="rId3"/>
    <p:sldId id="305" r:id="rId4"/>
    <p:sldId id="269" r:id="rId5"/>
    <p:sldId id="306" r:id="rId6"/>
    <p:sldId id="271" r:id="rId7"/>
    <p:sldId id="272" r:id="rId8"/>
    <p:sldId id="307" r:id="rId9"/>
    <p:sldId id="273" r:id="rId10"/>
    <p:sldId id="259" r:id="rId11"/>
    <p:sldId id="275" r:id="rId12"/>
    <p:sldId id="276" r:id="rId13"/>
    <p:sldId id="284" r:id="rId14"/>
    <p:sldId id="285" r:id="rId15"/>
    <p:sldId id="290" r:id="rId16"/>
    <p:sldId id="277" r:id="rId17"/>
    <p:sldId id="278" r:id="rId18"/>
    <p:sldId id="279" r:id="rId19"/>
    <p:sldId id="308" r:id="rId20"/>
    <p:sldId id="294" r:id="rId21"/>
    <p:sldId id="292" r:id="rId22"/>
    <p:sldId id="295" r:id="rId23"/>
    <p:sldId id="297" r:id="rId24"/>
    <p:sldId id="300" r:id="rId25"/>
    <p:sldId id="256" r:id="rId26"/>
    <p:sldId id="303" r:id="rId27"/>
    <p:sldId id="309" r:id="rId28"/>
    <p:sldId id="301" r:id="rId29"/>
    <p:sldId id="304" r:id="rId3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66"/>
    <a:srgbClr val="D927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6D03A4-EE9C-4EE8-8EEC-409A7E9AF453}" v="4270" dt="2022-05-31T07:42:03.101"/>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brine BETTAIEB" userId="ddcf6deb328acef7" providerId="LiveId" clId="{E16D03A4-EE9C-4EE8-8EEC-409A7E9AF453}"/>
    <pc:docChg chg="undo custSel addSld delSld modSld sldOrd">
      <pc:chgData name="Sabrine BETTAIEB" userId="ddcf6deb328acef7" providerId="LiveId" clId="{E16D03A4-EE9C-4EE8-8EEC-409A7E9AF453}" dt="2022-05-31T07:42:03.100" v="15314" actId="1076"/>
      <pc:docMkLst>
        <pc:docMk/>
      </pc:docMkLst>
      <pc:sldChg chg="addSp delSp modSp mod ord">
        <pc:chgData name="Sabrine BETTAIEB" userId="ddcf6deb328acef7" providerId="LiveId" clId="{E16D03A4-EE9C-4EE8-8EEC-409A7E9AF453}" dt="2022-05-25T15:21:46.512" v="14746" actId="14100"/>
        <pc:sldMkLst>
          <pc:docMk/>
          <pc:sldMk cId="3883884701" sldId="256"/>
        </pc:sldMkLst>
        <pc:spChg chg="del">
          <ac:chgData name="Sabrine BETTAIEB" userId="ddcf6deb328acef7" providerId="LiveId" clId="{E16D03A4-EE9C-4EE8-8EEC-409A7E9AF453}" dt="2022-05-15T19:00:17.316" v="10" actId="478"/>
          <ac:spMkLst>
            <pc:docMk/>
            <pc:sldMk cId="3883884701" sldId="256"/>
            <ac:spMk id="2" creationId="{57D1354F-7A8C-04E3-507C-AD00BA28E313}"/>
          </ac:spMkLst>
        </pc:spChg>
        <pc:spChg chg="add del mod">
          <ac:chgData name="Sabrine BETTAIEB" userId="ddcf6deb328acef7" providerId="LiveId" clId="{E16D03A4-EE9C-4EE8-8EEC-409A7E9AF453}" dt="2022-05-25T11:35:44.322" v="11310" actId="21"/>
          <ac:spMkLst>
            <pc:docMk/>
            <pc:sldMk cId="3883884701" sldId="256"/>
            <ac:spMk id="3" creationId="{43DF324A-D204-1731-12C4-D825E1378640}"/>
          </ac:spMkLst>
        </pc:spChg>
        <pc:spChg chg="del">
          <ac:chgData name="Sabrine BETTAIEB" userId="ddcf6deb328acef7" providerId="LiveId" clId="{E16D03A4-EE9C-4EE8-8EEC-409A7E9AF453}" dt="2022-05-15T19:00:19.283" v="11" actId="478"/>
          <ac:spMkLst>
            <pc:docMk/>
            <pc:sldMk cId="3883884701" sldId="256"/>
            <ac:spMk id="3" creationId="{A49394FC-2D3A-C2EA-50C3-7412C981043A}"/>
          </ac:spMkLst>
        </pc:spChg>
        <pc:spChg chg="add del mod">
          <ac:chgData name="Sabrine BETTAIEB" userId="ddcf6deb328acef7" providerId="LiveId" clId="{E16D03A4-EE9C-4EE8-8EEC-409A7E9AF453}" dt="2022-05-25T11:36:17.953" v="11316" actId="21"/>
          <ac:spMkLst>
            <pc:docMk/>
            <pc:sldMk cId="3883884701" sldId="256"/>
            <ac:spMk id="5" creationId="{5593D2C5-326A-F613-5EC8-509101D063A5}"/>
          </ac:spMkLst>
        </pc:spChg>
        <pc:spChg chg="mod">
          <ac:chgData name="Sabrine BETTAIEB" userId="ddcf6deb328acef7" providerId="LiveId" clId="{E16D03A4-EE9C-4EE8-8EEC-409A7E9AF453}" dt="2022-05-25T12:30:53.438" v="11945" actId="2711"/>
          <ac:spMkLst>
            <pc:docMk/>
            <pc:sldMk cId="3883884701" sldId="256"/>
            <ac:spMk id="6" creationId="{F1645DE0-6E7E-6FFC-E33C-5B3D18CC3271}"/>
          </ac:spMkLst>
        </pc:spChg>
        <pc:spChg chg="add mod">
          <ac:chgData name="Sabrine BETTAIEB" userId="ddcf6deb328acef7" providerId="LiveId" clId="{E16D03A4-EE9C-4EE8-8EEC-409A7E9AF453}" dt="2022-05-25T15:21:46.512" v="14746" actId="14100"/>
          <ac:spMkLst>
            <pc:docMk/>
            <pc:sldMk cId="3883884701" sldId="256"/>
            <ac:spMk id="9" creationId="{5FAF1F72-263F-DB25-DD29-3387A920C667}"/>
          </ac:spMkLst>
        </pc:spChg>
        <pc:spChg chg="add del mod">
          <ac:chgData name="Sabrine BETTAIEB" userId="ddcf6deb328acef7" providerId="LiveId" clId="{E16D03A4-EE9C-4EE8-8EEC-409A7E9AF453}" dt="2022-05-25T14:47:06.254" v="13805"/>
          <ac:spMkLst>
            <pc:docMk/>
            <pc:sldMk cId="3883884701" sldId="256"/>
            <ac:spMk id="11" creationId="{EB1BE861-1532-0327-0B00-53B53BF16BC6}"/>
          </ac:spMkLst>
        </pc:spChg>
        <pc:spChg chg="add del mod">
          <ac:chgData name="Sabrine BETTAIEB" userId="ddcf6deb328acef7" providerId="LiveId" clId="{E16D03A4-EE9C-4EE8-8EEC-409A7E9AF453}" dt="2022-05-25T14:47:06.253" v="13803"/>
          <ac:spMkLst>
            <pc:docMk/>
            <pc:sldMk cId="3883884701" sldId="256"/>
            <ac:spMk id="13" creationId="{296989AC-8CB0-C2EF-D08D-0843B16E010E}"/>
          </ac:spMkLst>
        </pc:spChg>
        <pc:spChg chg="add del">
          <ac:chgData name="Sabrine BETTAIEB" userId="ddcf6deb328acef7" providerId="LiveId" clId="{E16D03A4-EE9C-4EE8-8EEC-409A7E9AF453}" dt="2022-05-25T11:55:33.628" v="11444" actId="22"/>
          <ac:spMkLst>
            <pc:docMk/>
            <pc:sldMk cId="3883884701" sldId="256"/>
            <ac:spMk id="15" creationId="{0089A60D-C274-723E-6065-9E9EC87A962F}"/>
          </ac:spMkLst>
        </pc:spChg>
        <pc:spChg chg="add del mod">
          <ac:chgData name="Sabrine BETTAIEB" userId="ddcf6deb328acef7" providerId="LiveId" clId="{E16D03A4-EE9C-4EE8-8EEC-409A7E9AF453}" dt="2022-05-25T14:47:06.252" v="13801"/>
          <ac:spMkLst>
            <pc:docMk/>
            <pc:sldMk cId="3883884701" sldId="256"/>
            <ac:spMk id="17" creationId="{87CEEE56-14BC-D80E-4556-81DF73E5A073}"/>
          </ac:spMkLst>
        </pc:spChg>
        <pc:spChg chg="add del mod">
          <ac:chgData name="Sabrine BETTAIEB" userId="ddcf6deb328acef7" providerId="LiveId" clId="{E16D03A4-EE9C-4EE8-8EEC-409A7E9AF453}" dt="2022-05-25T13:21:06.420" v="12226" actId="21"/>
          <ac:spMkLst>
            <pc:docMk/>
            <pc:sldMk cId="3883884701" sldId="256"/>
            <ac:spMk id="18" creationId="{43734122-0090-79DE-760B-87BF5BC91DAC}"/>
          </ac:spMkLst>
        </pc:spChg>
        <pc:spChg chg="add mod">
          <ac:chgData name="Sabrine BETTAIEB" userId="ddcf6deb328acef7" providerId="LiveId" clId="{E16D03A4-EE9C-4EE8-8EEC-409A7E9AF453}" dt="2022-05-25T14:51:25.411" v="13969" actId="1037"/>
          <ac:spMkLst>
            <pc:docMk/>
            <pc:sldMk cId="3883884701" sldId="256"/>
            <ac:spMk id="21" creationId="{A7595458-BA2F-7854-FE97-0716D2192C25}"/>
          </ac:spMkLst>
        </pc:spChg>
        <pc:graphicFrameChg chg="add mod modGraphic">
          <ac:chgData name="Sabrine BETTAIEB" userId="ddcf6deb328acef7" providerId="LiveId" clId="{E16D03A4-EE9C-4EE8-8EEC-409A7E9AF453}" dt="2022-05-25T14:51:31.268" v="13982" actId="1037"/>
          <ac:graphicFrameMkLst>
            <pc:docMk/>
            <pc:sldMk cId="3883884701" sldId="256"/>
            <ac:graphicFrameMk id="7" creationId="{C56FB42B-C4D2-4767-CD1B-05489893B9DC}"/>
          </ac:graphicFrameMkLst>
        </pc:graphicFrameChg>
        <pc:picChg chg="add mod">
          <ac:chgData name="Sabrine BETTAIEB" userId="ddcf6deb328acef7" providerId="LiveId" clId="{E16D03A4-EE9C-4EE8-8EEC-409A7E9AF453}" dt="2022-05-25T14:52:22.134" v="14002" actId="1036"/>
          <ac:picMkLst>
            <pc:docMk/>
            <pc:sldMk cId="3883884701" sldId="256"/>
            <ac:picMk id="30722" creationId="{A91BEA1C-5053-C9C4-4F0E-942A1C92D459}"/>
          </ac:picMkLst>
        </pc:picChg>
        <pc:picChg chg="add mod">
          <ac:chgData name="Sabrine BETTAIEB" userId="ddcf6deb328acef7" providerId="LiveId" clId="{E16D03A4-EE9C-4EE8-8EEC-409A7E9AF453}" dt="2022-05-25T14:51:19.538" v="13959" actId="1076"/>
          <ac:picMkLst>
            <pc:docMk/>
            <pc:sldMk cId="3883884701" sldId="256"/>
            <ac:picMk id="30724" creationId="{262BF0CC-A8BF-775C-9A40-35863FAE36D2}"/>
          </ac:picMkLst>
        </pc:picChg>
      </pc:sldChg>
      <pc:sldChg chg="addSp delSp new del mod">
        <pc:chgData name="Sabrine BETTAIEB" userId="ddcf6deb328acef7" providerId="LiveId" clId="{E16D03A4-EE9C-4EE8-8EEC-409A7E9AF453}" dt="2022-05-24T16:06:58.836" v="9428" actId="47"/>
        <pc:sldMkLst>
          <pc:docMk/>
          <pc:sldMk cId="3754978996" sldId="257"/>
        </pc:sldMkLst>
        <pc:spChg chg="del">
          <ac:chgData name="Sabrine BETTAIEB" userId="ddcf6deb328acef7" providerId="LiveId" clId="{E16D03A4-EE9C-4EE8-8EEC-409A7E9AF453}" dt="2022-05-19T08:01:20.683" v="17" actId="478"/>
          <ac:spMkLst>
            <pc:docMk/>
            <pc:sldMk cId="3754978996" sldId="257"/>
            <ac:spMk id="2" creationId="{AB9E198B-0158-321E-0A7E-E698A7D333C2}"/>
          </ac:spMkLst>
        </pc:spChg>
        <pc:spChg chg="del">
          <ac:chgData name="Sabrine BETTAIEB" userId="ddcf6deb328acef7" providerId="LiveId" clId="{E16D03A4-EE9C-4EE8-8EEC-409A7E9AF453}" dt="2022-05-19T08:01:23.251" v="18" actId="478"/>
          <ac:spMkLst>
            <pc:docMk/>
            <pc:sldMk cId="3754978996" sldId="257"/>
            <ac:spMk id="3" creationId="{B75403C7-DB6A-1EDF-B659-16074D3D1C8A}"/>
          </ac:spMkLst>
        </pc:spChg>
        <pc:picChg chg="add">
          <ac:chgData name="Sabrine BETTAIEB" userId="ddcf6deb328acef7" providerId="LiveId" clId="{E16D03A4-EE9C-4EE8-8EEC-409A7E9AF453}" dt="2022-05-19T08:01:24.928" v="19" actId="22"/>
          <ac:picMkLst>
            <pc:docMk/>
            <pc:sldMk cId="3754978996" sldId="257"/>
            <ac:picMk id="5" creationId="{253161F5-7195-EC02-1B22-4C1D8DF31F7B}"/>
          </ac:picMkLst>
        </pc:picChg>
      </pc:sldChg>
      <pc:sldChg chg="addSp delSp modSp new del mod ord">
        <pc:chgData name="Sabrine BETTAIEB" userId="ddcf6deb328acef7" providerId="LiveId" clId="{E16D03A4-EE9C-4EE8-8EEC-409A7E9AF453}" dt="2022-05-25T10:53:31.091" v="11009" actId="47"/>
        <pc:sldMkLst>
          <pc:docMk/>
          <pc:sldMk cId="3648303854" sldId="258"/>
        </pc:sldMkLst>
        <pc:spChg chg="del">
          <ac:chgData name="Sabrine BETTAIEB" userId="ddcf6deb328acef7" providerId="LiveId" clId="{E16D03A4-EE9C-4EE8-8EEC-409A7E9AF453}" dt="2022-05-19T09:10:43.455" v="22" actId="21"/>
          <ac:spMkLst>
            <pc:docMk/>
            <pc:sldMk cId="3648303854" sldId="258"/>
            <ac:spMk id="2" creationId="{B0935BA2-6547-4F55-8B11-804AE426D847}"/>
          </ac:spMkLst>
        </pc:spChg>
        <pc:spChg chg="del">
          <ac:chgData name="Sabrine BETTAIEB" userId="ddcf6deb328acef7" providerId="LiveId" clId="{E16D03A4-EE9C-4EE8-8EEC-409A7E9AF453}" dt="2022-05-19T09:10:39.477" v="21" actId="21"/>
          <ac:spMkLst>
            <pc:docMk/>
            <pc:sldMk cId="3648303854" sldId="258"/>
            <ac:spMk id="3" creationId="{A630F4F2-96C3-ACFB-9130-C6B7B2FED9E8}"/>
          </ac:spMkLst>
        </pc:spChg>
        <pc:spChg chg="add del mod">
          <ac:chgData name="Sabrine BETTAIEB" userId="ddcf6deb328acef7" providerId="LiveId" clId="{E16D03A4-EE9C-4EE8-8EEC-409A7E9AF453}" dt="2022-05-25T10:13:03.351" v="10832"/>
          <ac:spMkLst>
            <pc:docMk/>
            <pc:sldMk cId="3648303854" sldId="258"/>
            <ac:spMk id="5" creationId="{5FB0ECC5-3E28-65D9-83C6-1E9918B29A9E}"/>
          </ac:spMkLst>
        </pc:spChg>
        <pc:spChg chg="add del mod">
          <ac:chgData name="Sabrine BETTAIEB" userId="ddcf6deb328acef7" providerId="LiveId" clId="{E16D03A4-EE9C-4EE8-8EEC-409A7E9AF453}" dt="2022-05-19T09:10:52.231" v="27" actId="478"/>
          <ac:spMkLst>
            <pc:docMk/>
            <pc:sldMk cId="3648303854" sldId="258"/>
            <ac:spMk id="6" creationId="{527A3A54-C591-2E6E-C6EC-98C32A5F80EA}"/>
          </ac:spMkLst>
        </pc:spChg>
        <pc:spChg chg="add del mod">
          <ac:chgData name="Sabrine BETTAIEB" userId="ddcf6deb328acef7" providerId="LiveId" clId="{E16D03A4-EE9C-4EE8-8EEC-409A7E9AF453}" dt="2022-05-25T10:15:04.325" v="10847"/>
          <ac:spMkLst>
            <pc:docMk/>
            <pc:sldMk cId="3648303854" sldId="258"/>
            <ac:spMk id="8" creationId="{8C81FDB7-6D05-FB1D-EA3C-7AEA4291C897}"/>
          </ac:spMkLst>
        </pc:spChg>
        <pc:spChg chg="add del mod">
          <ac:chgData name="Sabrine BETTAIEB" userId="ddcf6deb328acef7" providerId="LiveId" clId="{E16D03A4-EE9C-4EE8-8EEC-409A7E9AF453}" dt="2022-05-25T10:31:57.023" v="10946" actId="21"/>
          <ac:spMkLst>
            <pc:docMk/>
            <pc:sldMk cId="3648303854" sldId="258"/>
            <ac:spMk id="10" creationId="{F5756C65-7FC7-4481-1D5A-DBB78A064D2D}"/>
          </ac:spMkLst>
        </pc:spChg>
        <pc:spChg chg="add del mod">
          <ac:chgData name="Sabrine BETTAIEB" userId="ddcf6deb328acef7" providerId="LiveId" clId="{E16D03A4-EE9C-4EE8-8EEC-409A7E9AF453}" dt="2022-05-25T10:31:02.048" v="10940" actId="478"/>
          <ac:spMkLst>
            <pc:docMk/>
            <pc:sldMk cId="3648303854" sldId="258"/>
            <ac:spMk id="13" creationId="{7F92C281-275A-527D-1A5B-E2211586BBED}"/>
          </ac:spMkLst>
        </pc:spChg>
        <pc:spChg chg="add del mod">
          <ac:chgData name="Sabrine BETTAIEB" userId="ddcf6deb328acef7" providerId="LiveId" clId="{E16D03A4-EE9C-4EE8-8EEC-409A7E9AF453}" dt="2022-05-25T10:31:07.009" v="10942" actId="478"/>
          <ac:spMkLst>
            <pc:docMk/>
            <pc:sldMk cId="3648303854" sldId="258"/>
            <ac:spMk id="15" creationId="{1EC5683E-DD4E-F8A8-3FD7-6D9C23450765}"/>
          </ac:spMkLst>
        </pc:spChg>
        <pc:spChg chg="add del mod">
          <ac:chgData name="Sabrine BETTAIEB" userId="ddcf6deb328acef7" providerId="LiveId" clId="{E16D03A4-EE9C-4EE8-8EEC-409A7E9AF453}" dt="2022-05-25T10:31:19.919" v="10944" actId="478"/>
          <ac:spMkLst>
            <pc:docMk/>
            <pc:sldMk cId="3648303854" sldId="258"/>
            <ac:spMk id="16" creationId="{F0D8EF6C-E599-2F87-481B-18DF82B9200F}"/>
          </ac:spMkLst>
        </pc:spChg>
        <pc:spChg chg="add mod">
          <ac:chgData name="Sabrine BETTAIEB" userId="ddcf6deb328acef7" providerId="LiveId" clId="{E16D03A4-EE9C-4EE8-8EEC-409A7E9AF453}" dt="2022-05-25T10:52:48.547" v="11002" actId="21"/>
          <ac:spMkLst>
            <pc:docMk/>
            <pc:sldMk cId="3648303854" sldId="258"/>
            <ac:spMk id="17" creationId="{88ACF467-DC7B-0BEE-2F6E-8363F661C3E4}"/>
          </ac:spMkLst>
        </pc:spChg>
        <pc:spChg chg="add del mod">
          <ac:chgData name="Sabrine BETTAIEB" userId="ddcf6deb328acef7" providerId="LiveId" clId="{E16D03A4-EE9C-4EE8-8EEC-409A7E9AF453}" dt="2022-05-25T10:52:44.477" v="11001" actId="478"/>
          <ac:spMkLst>
            <pc:docMk/>
            <pc:sldMk cId="3648303854" sldId="258"/>
            <ac:spMk id="18" creationId="{EBFCAF45-3EE4-31B5-71C5-C1924927B423}"/>
          </ac:spMkLst>
        </pc:spChg>
      </pc:sldChg>
      <pc:sldChg chg="addSp delSp modSp new mod ord modAnim">
        <pc:chgData name="Sabrine BETTAIEB" userId="ddcf6deb328acef7" providerId="LiveId" clId="{E16D03A4-EE9C-4EE8-8EEC-409A7E9AF453}" dt="2022-05-24T08:52:55.457" v="6056" actId="14100"/>
        <pc:sldMkLst>
          <pc:docMk/>
          <pc:sldMk cId="3107017741" sldId="259"/>
        </pc:sldMkLst>
        <pc:spChg chg="del">
          <ac:chgData name="Sabrine BETTAIEB" userId="ddcf6deb328acef7" providerId="LiveId" clId="{E16D03A4-EE9C-4EE8-8EEC-409A7E9AF453}" dt="2022-05-22T20:17:14.777" v="1679" actId="478"/>
          <ac:spMkLst>
            <pc:docMk/>
            <pc:sldMk cId="3107017741" sldId="259"/>
            <ac:spMk id="2" creationId="{31408B0E-3A50-262E-FBA4-06ED94385921}"/>
          </ac:spMkLst>
        </pc:spChg>
        <pc:spChg chg="del">
          <ac:chgData name="Sabrine BETTAIEB" userId="ddcf6deb328acef7" providerId="LiveId" clId="{E16D03A4-EE9C-4EE8-8EEC-409A7E9AF453}" dt="2022-05-22T20:17:16.660" v="1680" actId="478"/>
          <ac:spMkLst>
            <pc:docMk/>
            <pc:sldMk cId="3107017741" sldId="259"/>
            <ac:spMk id="3" creationId="{082F1CC0-1190-D9BF-2E4F-4F2B4E1C56BF}"/>
          </ac:spMkLst>
        </pc:spChg>
        <pc:spChg chg="mod">
          <ac:chgData name="Sabrine BETTAIEB" userId="ddcf6deb328acef7" providerId="LiveId" clId="{E16D03A4-EE9C-4EE8-8EEC-409A7E9AF453}" dt="2022-05-24T08:39:29.939" v="5738" actId="14100"/>
          <ac:spMkLst>
            <pc:docMk/>
            <pc:sldMk cId="3107017741" sldId="259"/>
            <ac:spMk id="4" creationId="{41B3932B-4BFE-633E-EAD2-656509E7120A}"/>
          </ac:spMkLst>
        </pc:spChg>
        <pc:spChg chg="add del mod">
          <ac:chgData name="Sabrine BETTAIEB" userId="ddcf6deb328acef7" providerId="LiveId" clId="{E16D03A4-EE9C-4EE8-8EEC-409A7E9AF453}" dt="2022-05-22T20:34:06.368" v="1722" actId="478"/>
          <ac:spMkLst>
            <pc:docMk/>
            <pc:sldMk cId="3107017741" sldId="259"/>
            <ac:spMk id="6" creationId="{C30A90C5-2205-9941-41A9-6C19FD9BC259}"/>
          </ac:spMkLst>
        </pc:spChg>
        <pc:spChg chg="add del mod">
          <ac:chgData name="Sabrine BETTAIEB" userId="ddcf6deb328acef7" providerId="LiveId" clId="{E16D03A4-EE9C-4EE8-8EEC-409A7E9AF453}" dt="2022-05-22T20:37:54.007" v="1766" actId="478"/>
          <ac:spMkLst>
            <pc:docMk/>
            <pc:sldMk cId="3107017741" sldId="259"/>
            <ac:spMk id="8" creationId="{5C6C57F6-1264-2534-DD08-3AA83E7EA3D0}"/>
          </ac:spMkLst>
        </pc:spChg>
        <pc:spChg chg="add del mod topLvl">
          <ac:chgData name="Sabrine BETTAIEB" userId="ddcf6deb328acef7" providerId="LiveId" clId="{E16D03A4-EE9C-4EE8-8EEC-409A7E9AF453}" dt="2022-05-24T08:46:54.154" v="5871" actId="478"/>
          <ac:spMkLst>
            <pc:docMk/>
            <pc:sldMk cId="3107017741" sldId="259"/>
            <ac:spMk id="10" creationId="{C0CD405C-AC4E-15CA-FEB0-6F26378ED1BA}"/>
          </ac:spMkLst>
        </pc:spChg>
        <pc:spChg chg="add del mod topLvl">
          <ac:chgData name="Sabrine BETTAIEB" userId="ddcf6deb328acef7" providerId="LiveId" clId="{E16D03A4-EE9C-4EE8-8EEC-409A7E9AF453}" dt="2022-05-24T08:46:51.189" v="5870" actId="478"/>
          <ac:spMkLst>
            <pc:docMk/>
            <pc:sldMk cId="3107017741" sldId="259"/>
            <ac:spMk id="18" creationId="{A76AC442-45E1-C820-E23B-2337AF2D6204}"/>
          </ac:spMkLst>
        </pc:spChg>
        <pc:spChg chg="add mod">
          <ac:chgData name="Sabrine BETTAIEB" userId="ddcf6deb328acef7" providerId="LiveId" clId="{E16D03A4-EE9C-4EE8-8EEC-409A7E9AF453}" dt="2022-05-24T08:52:04.641" v="6040" actId="1038"/>
          <ac:spMkLst>
            <pc:docMk/>
            <pc:sldMk cId="3107017741" sldId="259"/>
            <ac:spMk id="21" creationId="{30509274-DDA1-F08F-CC19-688C4141C79E}"/>
          </ac:spMkLst>
        </pc:spChg>
        <pc:spChg chg="add del mod">
          <ac:chgData name="Sabrine BETTAIEB" userId="ddcf6deb328acef7" providerId="LiveId" clId="{E16D03A4-EE9C-4EE8-8EEC-409A7E9AF453}" dt="2022-05-24T08:51:37.469" v="6028" actId="478"/>
          <ac:spMkLst>
            <pc:docMk/>
            <pc:sldMk cId="3107017741" sldId="259"/>
            <ac:spMk id="25" creationId="{9E54F739-41DF-8692-C9DF-9247BD9C3E5D}"/>
          </ac:spMkLst>
        </pc:spChg>
        <pc:grpChg chg="add del mod">
          <ac:chgData name="Sabrine BETTAIEB" userId="ddcf6deb328acef7" providerId="LiveId" clId="{E16D03A4-EE9C-4EE8-8EEC-409A7E9AF453}" dt="2022-05-24T08:43:01.339" v="5790" actId="165"/>
          <ac:grpSpMkLst>
            <pc:docMk/>
            <pc:sldMk cId="3107017741" sldId="259"/>
            <ac:grpSpMk id="14" creationId="{B973E13B-2954-F09A-A1C3-E89D8183A1F4}"/>
          </ac:grpSpMkLst>
        </pc:grpChg>
        <pc:grpChg chg="add del mod">
          <ac:chgData name="Sabrine BETTAIEB" userId="ddcf6deb328acef7" providerId="LiveId" clId="{E16D03A4-EE9C-4EE8-8EEC-409A7E9AF453}" dt="2022-05-24T08:44:41.421" v="5797" actId="165"/>
          <ac:grpSpMkLst>
            <pc:docMk/>
            <pc:sldMk cId="3107017741" sldId="259"/>
            <ac:grpSpMk id="20" creationId="{20705D0A-ABB8-0B8B-349B-D6018FB3660E}"/>
          </ac:grpSpMkLst>
        </pc:grpChg>
        <pc:picChg chg="add mod topLvl">
          <ac:chgData name="Sabrine BETTAIEB" userId="ddcf6deb328acef7" providerId="LiveId" clId="{E16D03A4-EE9C-4EE8-8EEC-409A7E9AF453}" dt="2022-05-24T08:52:08.109" v="6044" actId="1036"/>
          <ac:picMkLst>
            <pc:docMk/>
            <pc:sldMk cId="3107017741" sldId="259"/>
            <ac:picMk id="5" creationId="{94498305-DBBA-3EB7-805E-9E2012281601}"/>
          </ac:picMkLst>
        </pc:picChg>
        <pc:picChg chg="add del">
          <ac:chgData name="Sabrine BETTAIEB" userId="ddcf6deb328acef7" providerId="LiveId" clId="{E16D03A4-EE9C-4EE8-8EEC-409A7E9AF453}" dt="2022-05-22T20:34:11.720" v="1725" actId="478"/>
          <ac:picMkLst>
            <pc:docMk/>
            <pc:sldMk cId="3107017741" sldId="259"/>
            <ac:picMk id="9" creationId="{E13098A1-BD37-63AC-83A4-B8B17DB5A76F}"/>
          </ac:picMkLst>
        </pc:picChg>
        <pc:picChg chg="add mod topLvl">
          <ac:chgData name="Sabrine BETTAIEB" userId="ddcf6deb328acef7" providerId="LiveId" clId="{E16D03A4-EE9C-4EE8-8EEC-409A7E9AF453}" dt="2022-05-24T08:49:50.889" v="5937"/>
          <ac:picMkLst>
            <pc:docMk/>
            <pc:sldMk cId="3107017741" sldId="259"/>
            <ac:picMk id="8194" creationId="{8B3C06AB-56E5-4789-A46F-E344EB2DE9CC}"/>
          </ac:picMkLst>
        </pc:picChg>
        <pc:picChg chg="add mod">
          <ac:chgData name="Sabrine BETTAIEB" userId="ddcf6deb328acef7" providerId="LiveId" clId="{E16D03A4-EE9C-4EE8-8EEC-409A7E9AF453}" dt="2022-05-24T08:51:02.847" v="6009" actId="14100"/>
          <ac:picMkLst>
            <pc:docMk/>
            <pc:sldMk cId="3107017741" sldId="259"/>
            <ac:picMk id="8196" creationId="{EEEEF452-C19B-45E1-310C-C4B2FAB3C893}"/>
          </ac:picMkLst>
        </pc:picChg>
        <pc:cxnChg chg="add mod topLvl">
          <ac:chgData name="Sabrine BETTAIEB" userId="ddcf6deb328acef7" providerId="LiveId" clId="{E16D03A4-EE9C-4EE8-8EEC-409A7E9AF453}" dt="2022-05-24T08:52:55.457" v="6056" actId="14100"/>
          <ac:cxnSpMkLst>
            <pc:docMk/>
            <pc:sldMk cId="3107017741" sldId="259"/>
            <ac:cxnSpMk id="12" creationId="{D3736B15-29FF-EDC4-6558-A7D3152D1613}"/>
          </ac:cxnSpMkLst>
        </pc:cxnChg>
        <pc:cxnChg chg="add mod topLvl">
          <ac:chgData name="Sabrine BETTAIEB" userId="ddcf6deb328acef7" providerId="LiveId" clId="{E16D03A4-EE9C-4EE8-8EEC-409A7E9AF453}" dt="2022-05-24T08:49:58.237" v="5939" actId="14100"/>
          <ac:cxnSpMkLst>
            <pc:docMk/>
            <pc:sldMk cId="3107017741" sldId="259"/>
            <ac:cxnSpMk id="17" creationId="{2D1D3073-ED0E-4FDA-4B6C-51131A629E86}"/>
          </ac:cxnSpMkLst>
        </pc:cxnChg>
      </pc:sldChg>
      <pc:sldChg chg="new del">
        <pc:chgData name="Sabrine BETTAIEB" userId="ddcf6deb328acef7" providerId="LiveId" clId="{E16D03A4-EE9C-4EE8-8EEC-409A7E9AF453}" dt="2022-05-25T14:04:50.654" v="13356" actId="47"/>
        <pc:sldMkLst>
          <pc:docMk/>
          <pc:sldMk cId="3811549341" sldId="260"/>
        </pc:sldMkLst>
      </pc:sldChg>
      <pc:sldChg chg="new del">
        <pc:chgData name="Sabrine BETTAIEB" userId="ddcf6deb328acef7" providerId="LiveId" clId="{E16D03A4-EE9C-4EE8-8EEC-409A7E9AF453}" dt="2022-05-25T12:42:19.369" v="12074" actId="47"/>
        <pc:sldMkLst>
          <pc:docMk/>
          <pc:sldMk cId="2861317457" sldId="261"/>
        </pc:sldMkLst>
      </pc:sldChg>
      <pc:sldChg chg="new del">
        <pc:chgData name="Sabrine BETTAIEB" userId="ddcf6deb328acef7" providerId="LiveId" clId="{E16D03A4-EE9C-4EE8-8EEC-409A7E9AF453}" dt="2022-05-25T12:42:17.495" v="12069" actId="47"/>
        <pc:sldMkLst>
          <pc:docMk/>
          <pc:sldMk cId="3967772819" sldId="262"/>
        </pc:sldMkLst>
      </pc:sldChg>
      <pc:sldChg chg="new del">
        <pc:chgData name="Sabrine BETTAIEB" userId="ddcf6deb328acef7" providerId="LiveId" clId="{E16D03A4-EE9C-4EE8-8EEC-409A7E9AF453}" dt="2022-05-25T12:42:17.673" v="12070" actId="47"/>
        <pc:sldMkLst>
          <pc:docMk/>
          <pc:sldMk cId="825174104" sldId="263"/>
        </pc:sldMkLst>
      </pc:sldChg>
      <pc:sldChg chg="new del">
        <pc:chgData name="Sabrine BETTAIEB" userId="ddcf6deb328acef7" providerId="LiveId" clId="{E16D03A4-EE9C-4EE8-8EEC-409A7E9AF453}" dt="2022-05-25T12:42:19.337" v="12071" actId="47"/>
        <pc:sldMkLst>
          <pc:docMk/>
          <pc:sldMk cId="199579249" sldId="264"/>
        </pc:sldMkLst>
      </pc:sldChg>
      <pc:sldChg chg="new del">
        <pc:chgData name="Sabrine BETTAIEB" userId="ddcf6deb328acef7" providerId="LiveId" clId="{E16D03A4-EE9C-4EE8-8EEC-409A7E9AF453}" dt="2022-05-25T12:42:19.350" v="12072" actId="47"/>
        <pc:sldMkLst>
          <pc:docMk/>
          <pc:sldMk cId="1743577307" sldId="265"/>
        </pc:sldMkLst>
      </pc:sldChg>
      <pc:sldChg chg="new del">
        <pc:chgData name="Sabrine BETTAIEB" userId="ddcf6deb328acef7" providerId="LiveId" clId="{E16D03A4-EE9C-4EE8-8EEC-409A7E9AF453}" dt="2022-05-25T12:42:19.360" v="12073" actId="47"/>
        <pc:sldMkLst>
          <pc:docMk/>
          <pc:sldMk cId="3139547598" sldId="266"/>
        </pc:sldMkLst>
      </pc:sldChg>
      <pc:sldChg chg="addSp delSp modSp new mod ord setBg">
        <pc:chgData name="Sabrine BETTAIEB" userId="ddcf6deb328acef7" providerId="LiveId" clId="{E16D03A4-EE9C-4EE8-8EEC-409A7E9AF453}" dt="2022-05-29T10:03:49.909" v="14835" actId="20577"/>
        <pc:sldMkLst>
          <pc:docMk/>
          <pc:sldMk cId="4133448252" sldId="267"/>
        </pc:sldMkLst>
        <pc:spChg chg="del">
          <ac:chgData name="Sabrine BETTAIEB" userId="ddcf6deb328acef7" providerId="LiveId" clId="{E16D03A4-EE9C-4EE8-8EEC-409A7E9AF453}" dt="2022-05-19T18:02:08.239" v="38" actId="478"/>
          <ac:spMkLst>
            <pc:docMk/>
            <pc:sldMk cId="4133448252" sldId="267"/>
            <ac:spMk id="2" creationId="{84EE240D-1F9F-FE42-9F54-64FF6AAF1624}"/>
          </ac:spMkLst>
        </pc:spChg>
        <pc:spChg chg="del">
          <ac:chgData name="Sabrine BETTAIEB" userId="ddcf6deb328acef7" providerId="LiveId" clId="{E16D03A4-EE9C-4EE8-8EEC-409A7E9AF453}" dt="2022-05-19T18:02:10.357" v="39" actId="478"/>
          <ac:spMkLst>
            <pc:docMk/>
            <pc:sldMk cId="4133448252" sldId="267"/>
            <ac:spMk id="3" creationId="{AA63A3E9-4D10-AFB1-02BA-B59D1465F7B8}"/>
          </ac:spMkLst>
        </pc:spChg>
        <pc:spChg chg="add mod ord">
          <ac:chgData name="Sabrine BETTAIEB" userId="ddcf6deb328acef7" providerId="LiveId" clId="{E16D03A4-EE9C-4EE8-8EEC-409A7E9AF453}" dt="2022-05-29T10:03:49.909" v="14835" actId="20577"/>
          <ac:spMkLst>
            <pc:docMk/>
            <pc:sldMk cId="4133448252" sldId="267"/>
            <ac:spMk id="8" creationId="{9B762AE3-A39C-42DF-CF6D-2A99543FFFD7}"/>
          </ac:spMkLst>
        </pc:spChg>
        <pc:spChg chg="add del">
          <ac:chgData name="Sabrine BETTAIEB" userId="ddcf6deb328acef7" providerId="LiveId" clId="{E16D03A4-EE9C-4EE8-8EEC-409A7E9AF453}" dt="2022-05-19T18:44:43.521" v="244" actId="26606"/>
          <ac:spMkLst>
            <pc:docMk/>
            <pc:sldMk cId="4133448252" sldId="267"/>
            <ac:spMk id="14" creationId="{1557A916-FDD1-44A1-A7A1-70009FD6BE46}"/>
          </ac:spMkLst>
        </pc:spChg>
        <pc:picChg chg="add mod ord modCrop">
          <ac:chgData name="Sabrine BETTAIEB" userId="ddcf6deb328acef7" providerId="LiveId" clId="{E16D03A4-EE9C-4EE8-8EEC-409A7E9AF453}" dt="2022-05-19T18:45:28.188" v="288" actId="1036"/>
          <ac:picMkLst>
            <pc:docMk/>
            <pc:sldMk cId="4133448252" sldId="267"/>
            <ac:picMk id="5" creationId="{20C1245C-E814-38DE-A1D2-70B974574AD7}"/>
          </ac:picMkLst>
        </pc:picChg>
        <pc:picChg chg="add mod">
          <ac:chgData name="Sabrine BETTAIEB" userId="ddcf6deb328acef7" providerId="LiveId" clId="{E16D03A4-EE9C-4EE8-8EEC-409A7E9AF453}" dt="2022-05-22T19:20:45.668" v="813" actId="1076"/>
          <ac:picMkLst>
            <pc:docMk/>
            <pc:sldMk cId="4133448252" sldId="267"/>
            <ac:picMk id="6" creationId="{1A3C19F6-539C-BE2E-8CF5-53E2D1FBF1BE}"/>
          </ac:picMkLst>
        </pc:picChg>
        <pc:picChg chg="add mod ord">
          <ac:chgData name="Sabrine BETTAIEB" userId="ddcf6deb328acef7" providerId="LiveId" clId="{E16D03A4-EE9C-4EE8-8EEC-409A7E9AF453}" dt="2022-05-19T18:44:43.521" v="244" actId="26606"/>
          <ac:picMkLst>
            <pc:docMk/>
            <pc:sldMk cId="4133448252" sldId="267"/>
            <ac:picMk id="7" creationId="{32B7D34A-E718-E152-D914-5047A767063C}"/>
          </ac:picMkLst>
        </pc:picChg>
        <pc:picChg chg="add del mod">
          <ac:chgData name="Sabrine BETTAIEB" userId="ddcf6deb328acef7" providerId="LiveId" clId="{E16D03A4-EE9C-4EE8-8EEC-409A7E9AF453}" dt="2022-05-22T19:19:41.713" v="804" actId="21"/>
          <ac:picMkLst>
            <pc:docMk/>
            <pc:sldMk cId="4133448252" sldId="267"/>
            <ac:picMk id="9" creationId="{DBE9963C-12AB-3EB9-A687-C34EE10D6296}"/>
          </ac:picMkLst>
        </pc:picChg>
        <pc:picChg chg="add mod">
          <ac:chgData name="Sabrine BETTAIEB" userId="ddcf6deb328acef7" providerId="LiveId" clId="{E16D03A4-EE9C-4EE8-8EEC-409A7E9AF453}" dt="2022-05-22T19:21:00.385" v="815" actId="14100"/>
          <ac:picMkLst>
            <pc:docMk/>
            <pc:sldMk cId="4133448252" sldId="267"/>
            <ac:picMk id="3074" creationId="{4BFEDD38-9660-D0BF-6B7D-4AB37CABC1D6}"/>
          </ac:picMkLst>
        </pc:picChg>
      </pc:sldChg>
      <pc:sldChg chg="addSp delSp modSp add mod">
        <pc:chgData name="Sabrine BETTAIEB" userId="ddcf6deb328acef7" providerId="LiveId" clId="{E16D03A4-EE9C-4EE8-8EEC-409A7E9AF453}" dt="2022-05-25T14:14:35.430" v="13470" actId="20577"/>
        <pc:sldMkLst>
          <pc:docMk/>
          <pc:sldMk cId="1761471564" sldId="268"/>
        </pc:sldMkLst>
        <pc:spChg chg="mod">
          <ac:chgData name="Sabrine BETTAIEB" userId="ddcf6deb328acef7" providerId="LiveId" clId="{E16D03A4-EE9C-4EE8-8EEC-409A7E9AF453}" dt="2022-05-24T08:59:26.929" v="6203" actId="1076"/>
          <ac:spMkLst>
            <pc:docMk/>
            <pc:sldMk cId="1761471564" sldId="268"/>
            <ac:spMk id="4" creationId="{CD135834-24DE-47A1-A2AE-29D8656CF623}"/>
          </ac:spMkLst>
        </pc:spChg>
        <pc:graphicFrameChg chg="add del mod">
          <ac:chgData name="Sabrine BETTAIEB" userId="ddcf6deb328acef7" providerId="LiveId" clId="{E16D03A4-EE9C-4EE8-8EEC-409A7E9AF453}" dt="2022-05-25T14:14:35.430" v="13470" actId="20577"/>
          <ac:graphicFrameMkLst>
            <pc:docMk/>
            <pc:sldMk cId="1761471564" sldId="268"/>
            <ac:graphicFrameMk id="2" creationId="{EA3DD11D-F642-406A-833E-304202114817}"/>
          </ac:graphicFrameMkLst>
        </pc:graphicFrameChg>
        <pc:graphicFrameChg chg="add del mod modGraphic">
          <ac:chgData name="Sabrine BETTAIEB" userId="ddcf6deb328acef7" providerId="LiveId" clId="{E16D03A4-EE9C-4EE8-8EEC-409A7E9AF453}" dt="2022-05-24T08:59:33.232" v="6208"/>
          <ac:graphicFrameMkLst>
            <pc:docMk/>
            <pc:sldMk cId="1761471564" sldId="268"/>
            <ac:graphicFrameMk id="5" creationId="{30E47A79-4B55-279E-11A9-5D806B42A458}"/>
          </ac:graphicFrameMkLst>
        </pc:graphicFrameChg>
        <pc:picChg chg="add mod">
          <ac:chgData name="Sabrine BETTAIEB" userId="ddcf6deb328acef7" providerId="LiveId" clId="{E16D03A4-EE9C-4EE8-8EEC-409A7E9AF453}" dt="2022-05-25T12:41:21.689" v="12060" actId="1076"/>
          <ac:picMkLst>
            <pc:docMk/>
            <pc:sldMk cId="1761471564" sldId="268"/>
            <ac:picMk id="6" creationId="{37245BD1-22F1-202C-F63B-79ED094615B2}"/>
          </ac:picMkLst>
        </pc:picChg>
      </pc:sldChg>
      <pc:sldChg chg="modSp add del mod">
        <pc:chgData name="Sabrine BETTAIEB" userId="ddcf6deb328acef7" providerId="LiveId" clId="{E16D03A4-EE9C-4EE8-8EEC-409A7E9AF453}" dt="2022-05-19T18:07:56.569" v="124" actId="47"/>
        <pc:sldMkLst>
          <pc:docMk/>
          <pc:sldMk cId="662385996" sldId="269"/>
        </pc:sldMkLst>
        <pc:graphicFrameChg chg="modGraphic">
          <ac:chgData name="Sabrine BETTAIEB" userId="ddcf6deb328acef7" providerId="LiveId" clId="{E16D03A4-EE9C-4EE8-8EEC-409A7E9AF453}" dt="2022-05-19T18:07:38.554" v="123" actId="207"/>
          <ac:graphicFrameMkLst>
            <pc:docMk/>
            <pc:sldMk cId="662385996" sldId="269"/>
            <ac:graphicFrameMk id="2" creationId="{EA3DD11D-F642-406A-833E-304202114817}"/>
          </ac:graphicFrameMkLst>
        </pc:graphicFrameChg>
      </pc:sldChg>
      <pc:sldChg chg="addSp delSp modSp new mod modAnim">
        <pc:chgData name="Sabrine BETTAIEB" userId="ddcf6deb328acef7" providerId="LiveId" clId="{E16D03A4-EE9C-4EE8-8EEC-409A7E9AF453}" dt="2022-05-25T14:16:28.543" v="13496" actId="1076"/>
        <pc:sldMkLst>
          <pc:docMk/>
          <pc:sldMk cId="2107780302" sldId="269"/>
        </pc:sldMkLst>
        <pc:spChg chg="add mod">
          <ac:chgData name="Sabrine BETTAIEB" userId="ddcf6deb328acef7" providerId="LiveId" clId="{E16D03A4-EE9C-4EE8-8EEC-409A7E9AF453}" dt="2022-05-25T14:16:28.543" v="13496" actId="1076"/>
          <ac:spMkLst>
            <pc:docMk/>
            <pc:sldMk cId="2107780302" sldId="269"/>
            <ac:spMk id="2" creationId="{D03556EA-2B1D-76DD-54C7-8B974E43528A}"/>
          </ac:spMkLst>
        </pc:spChg>
        <pc:spChg chg="add del mod">
          <ac:chgData name="Sabrine BETTAIEB" userId="ddcf6deb328acef7" providerId="LiveId" clId="{E16D03A4-EE9C-4EE8-8EEC-409A7E9AF453}" dt="2022-05-19T18:50:20.127" v="424"/>
          <ac:spMkLst>
            <pc:docMk/>
            <pc:sldMk cId="2107780302" sldId="269"/>
            <ac:spMk id="7" creationId="{037A7BE3-8433-F91B-9F12-BAE3C6128051}"/>
          </ac:spMkLst>
        </pc:spChg>
        <pc:spChg chg="add mod">
          <ac:chgData name="Sabrine BETTAIEB" userId="ddcf6deb328acef7" providerId="LiveId" clId="{E16D03A4-EE9C-4EE8-8EEC-409A7E9AF453}" dt="2022-05-19T18:51:24.397" v="440" actId="1076"/>
          <ac:spMkLst>
            <pc:docMk/>
            <pc:sldMk cId="2107780302" sldId="269"/>
            <ac:spMk id="8" creationId="{D4068F7B-3AF4-EFE6-1D4D-810A155500FD}"/>
          </ac:spMkLst>
        </pc:spChg>
        <pc:spChg chg="add mod">
          <ac:chgData name="Sabrine BETTAIEB" userId="ddcf6deb328acef7" providerId="LiveId" clId="{E16D03A4-EE9C-4EE8-8EEC-409A7E9AF453}" dt="2022-05-25T14:09:53.271" v="13430" actId="6549"/>
          <ac:spMkLst>
            <pc:docMk/>
            <pc:sldMk cId="2107780302" sldId="269"/>
            <ac:spMk id="9" creationId="{4B67B310-36BD-4513-8C96-73E3A953E8F8}"/>
          </ac:spMkLst>
        </pc:spChg>
        <pc:spChg chg="add del mod">
          <ac:chgData name="Sabrine BETTAIEB" userId="ddcf6deb328acef7" providerId="LiveId" clId="{E16D03A4-EE9C-4EE8-8EEC-409A7E9AF453}" dt="2022-05-19T18:48:30.525" v="397" actId="21"/>
          <ac:spMkLst>
            <pc:docMk/>
            <pc:sldMk cId="2107780302" sldId="269"/>
            <ac:spMk id="15" creationId="{A8FF3CB9-8612-7F2D-209E-D9AD828C9BBD}"/>
          </ac:spMkLst>
        </pc:spChg>
        <pc:spChg chg="add mod">
          <ac:chgData name="Sabrine BETTAIEB" userId="ddcf6deb328acef7" providerId="LiveId" clId="{E16D03A4-EE9C-4EE8-8EEC-409A7E9AF453}" dt="2022-05-25T14:16:25.507" v="13495" actId="1076"/>
          <ac:spMkLst>
            <pc:docMk/>
            <pc:sldMk cId="2107780302" sldId="269"/>
            <ac:spMk id="17" creationId="{17143881-8607-296F-892C-3AEB0D7FC479}"/>
          </ac:spMkLst>
        </pc:spChg>
        <pc:spChg chg="add mod">
          <ac:chgData name="Sabrine BETTAIEB" userId="ddcf6deb328acef7" providerId="LiveId" clId="{E16D03A4-EE9C-4EE8-8EEC-409A7E9AF453}" dt="2022-05-22T19:16:53.598" v="794" actId="1076"/>
          <ac:spMkLst>
            <pc:docMk/>
            <pc:sldMk cId="2107780302" sldId="269"/>
            <ac:spMk id="19" creationId="{0924337D-7062-CE5D-7FCD-00709E4B2009}"/>
          </ac:spMkLst>
        </pc:spChg>
        <pc:spChg chg="add mod">
          <ac:chgData name="Sabrine BETTAIEB" userId="ddcf6deb328acef7" providerId="LiveId" clId="{E16D03A4-EE9C-4EE8-8EEC-409A7E9AF453}" dt="2022-05-25T14:16:21.878" v="13494" actId="1076"/>
          <ac:spMkLst>
            <pc:docMk/>
            <pc:sldMk cId="2107780302" sldId="269"/>
            <ac:spMk id="20" creationId="{18C0F73D-7614-A836-CB90-096E8C303A44}"/>
          </ac:spMkLst>
        </pc:spChg>
        <pc:spChg chg="add mod">
          <ac:chgData name="Sabrine BETTAIEB" userId="ddcf6deb328acef7" providerId="LiveId" clId="{E16D03A4-EE9C-4EE8-8EEC-409A7E9AF453}" dt="2022-05-22T19:17:10.489" v="800" actId="1076"/>
          <ac:spMkLst>
            <pc:docMk/>
            <pc:sldMk cId="2107780302" sldId="269"/>
            <ac:spMk id="22" creationId="{0F9AC972-889E-D147-8A51-EBA11E8B6AD0}"/>
          </ac:spMkLst>
        </pc:spChg>
        <pc:grpChg chg="add mod">
          <ac:chgData name="Sabrine BETTAIEB" userId="ddcf6deb328acef7" providerId="LiveId" clId="{E16D03A4-EE9C-4EE8-8EEC-409A7E9AF453}" dt="2022-05-19T18:51:24.397" v="440" actId="1076"/>
          <ac:grpSpMkLst>
            <pc:docMk/>
            <pc:sldMk cId="2107780302" sldId="269"/>
            <ac:grpSpMk id="10" creationId="{96BCF6E6-FF1A-FF73-614B-2B100C5CB1B8}"/>
          </ac:grpSpMkLst>
        </pc:grpChg>
        <pc:picChg chg="add mod">
          <ac:chgData name="Sabrine BETTAIEB" userId="ddcf6deb328acef7" providerId="LiveId" clId="{E16D03A4-EE9C-4EE8-8EEC-409A7E9AF453}" dt="2022-05-19T19:02:27.007" v="689" actId="1440"/>
          <ac:picMkLst>
            <pc:docMk/>
            <pc:sldMk cId="2107780302" sldId="269"/>
            <ac:picMk id="4" creationId="{D38730E0-D861-B173-2B74-445F1317D2AC}"/>
          </ac:picMkLst>
        </pc:picChg>
        <pc:picChg chg="add mod">
          <ac:chgData name="Sabrine BETTAIEB" userId="ddcf6deb328acef7" providerId="LiveId" clId="{E16D03A4-EE9C-4EE8-8EEC-409A7E9AF453}" dt="2022-05-22T19:16:57.524" v="795" actId="1076"/>
          <ac:picMkLst>
            <pc:docMk/>
            <pc:sldMk cId="2107780302" sldId="269"/>
            <ac:picMk id="16" creationId="{CE4AAC52-73D5-E196-4AAC-40ADAB855CD6}"/>
          </ac:picMkLst>
        </pc:picChg>
        <pc:picChg chg="add del mod">
          <ac:chgData name="Sabrine BETTAIEB" userId="ddcf6deb328acef7" providerId="LiveId" clId="{E16D03A4-EE9C-4EE8-8EEC-409A7E9AF453}" dt="2022-05-22T19:21:24.408" v="817"/>
          <ac:picMkLst>
            <pc:docMk/>
            <pc:sldMk cId="2107780302" sldId="269"/>
            <ac:picMk id="24" creationId="{6F8F547A-A04D-7575-8A8E-B214795D327D}"/>
          </ac:picMkLst>
        </pc:picChg>
        <pc:picChg chg="add del mod">
          <ac:chgData name="Sabrine BETTAIEB" userId="ddcf6deb328acef7" providerId="LiveId" clId="{E16D03A4-EE9C-4EE8-8EEC-409A7E9AF453}" dt="2022-05-19T18:44:14.082" v="239" actId="21"/>
          <ac:picMkLst>
            <pc:docMk/>
            <pc:sldMk cId="2107780302" sldId="269"/>
            <ac:picMk id="1026" creationId="{40CBD5C4-0CCB-A505-6F53-9DB542494CE1}"/>
          </ac:picMkLst>
        </pc:picChg>
        <pc:picChg chg="add mod">
          <ac:chgData name="Sabrine BETTAIEB" userId="ddcf6deb328acef7" providerId="LiveId" clId="{E16D03A4-EE9C-4EE8-8EEC-409A7E9AF453}" dt="2022-05-19T18:51:24.397" v="440" actId="1076"/>
          <ac:picMkLst>
            <pc:docMk/>
            <pc:sldMk cId="2107780302" sldId="269"/>
            <ac:picMk id="1028" creationId="{314C62E9-D451-F682-A820-A7EAAD9DB5B1}"/>
          </ac:picMkLst>
        </pc:picChg>
        <pc:picChg chg="add mod">
          <ac:chgData name="Sabrine BETTAIEB" userId="ddcf6deb328acef7" providerId="LiveId" clId="{E16D03A4-EE9C-4EE8-8EEC-409A7E9AF453}" dt="2022-05-19T18:51:24.397" v="440" actId="1076"/>
          <ac:picMkLst>
            <pc:docMk/>
            <pc:sldMk cId="2107780302" sldId="269"/>
            <ac:picMk id="1030" creationId="{7F6B7967-BC85-7AAE-6FB7-159E5204E937}"/>
          </ac:picMkLst>
        </pc:picChg>
        <pc:picChg chg="add mod">
          <ac:chgData name="Sabrine BETTAIEB" userId="ddcf6deb328acef7" providerId="LiveId" clId="{E16D03A4-EE9C-4EE8-8EEC-409A7E9AF453}" dt="2022-05-22T19:17:04.463" v="797" actId="1076"/>
          <ac:picMkLst>
            <pc:docMk/>
            <pc:sldMk cId="2107780302" sldId="269"/>
            <ac:picMk id="1032" creationId="{9BCC0ED6-375D-9DE0-BB20-98E0B902796E}"/>
          </ac:picMkLst>
        </pc:picChg>
      </pc:sldChg>
      <pc:sldChg chg="addSp delSp modSp new del mod">
        <pc:chgData name="Sabrine BETTAIEB" userId="ddcf6deb328acef7" providerId="LiveId" clId="{E16D03A4-EE9C-4EE8-8EEC-409A7E9AF453}" dt="2022-05-25T11:36:27.302" v="11318" actId="47"/>
        <pc:sldMkLst>
          <pc:docMk/>
          <pc:sldMk cId="833911493" sldId="270"/>
        </pc:sldMkLst>
        <pc:spChg chg="add mod">
          <ac:chgData name="Sabrine BETTAIEB" userId="ddcf6deb328acef7" providerId="LiveId" clId="{E16D03A4-EE9C-4EE8-8EEC-409A7E9AF453}" dt="2022-05-20T15:44:47.349" v="792" actId="20577"/>
          <ac:spMkLst>
            <pc:docMk/>
            <pc:sldMk cId="833911493" sldId="270"/>
            <ac:spMk id="4" creationId="{2AD2BBC6-6DE7-BB08-6420-A3B9246D9C5A}"/>
          </ac:spMkLst>
        </pc:spChg>
        <pc:picChg chg="add del mod">
          <ac:chgData name="Sabrine BETTAIEB" userId="ddcf6deb328acef7" providerId="LiveId" clId="{E16D03A4-EE9C-4EE8-8EEC-409A7E9AF453}" dt="2022-05-19T19:00:22.349" v="663" actId="478"/>
          <ac:picMkLst>
            <pc:docMk/>
            <pc:sldMk cId="833911493" sldId="270"/>
            <ac:picMk id="2" creationId="{9270D5ED-2B1D-33E4-7E81-3685E79FCC3B}"/>
          </ac:picMkLst>
        </pc:picChg>
        <pc:picChg chg="add del mod">
          <ac:chgData name="Sabrine BETTAIEB" userId="ddcf6deb328acef7" providerId="LiveId" clId="{E16D03A4-EE9C-4EE8-8EEC-409A7E9AF453}" dt="2022-05-19T19:00:19.850" v="662" actId="478"/>
          <ac:picMkLst>
            <pc:docMk/>
            <pc:sldMk cId="833911493" sldId="270"/>
            <ac:picMk id="3" creationId="{43778B02-B6AE-76C8-0895-27F0CA7C766B}"/>
          </ac:picMkLst>
        </pc:picChg>
        <pc:picChg chg="add del mod">
          <ac:chgData name="Sabrine BETTAIEB" userId="ddcf6deb328acef7" providerId="LiveId" clId="{E16D03A4-EE9C-4EE8-8EEC-409A7E9AF453}" dt="2022-05-22T21:13:40.181" v="2654" actId="21"/>
          <ac:picMkLst>
            <pc:docMk/>
            <pc:sldMk cId="833911493" sldId="270"/>
            <ac:picMk id="6" creationId="{78CFC18E-7A19-62B1-AD41-E7C3E76A917C}"/>
          </ac:picMkLst>
        </pc:picChg>
        <pc:picChg chg="add del mod">
          <ac:chgData name="Sabrine BETTAIEB" userId="ddcf6deb328acef7" providerId="LiveId" clId="{E16D03A4-EE9C-4EE8-8EEC-409A7E9AF453}" dt="2022-05-24T16:06:47.886" v="9427" actId="478"/>
          <ac:picMkLst>
            <pc:docMk/>
            <pc:sldMk cId="833911493" sldId="270"/>
            <ac:picMk id="4098" creationId="{90E08529-08FB-5871-34F8-567C85BF79A1}"/>
          </ac:picMkLst>
        </pc:picChg>
      </pc:sldChg>
      <pc:sldChg chg="addSp delSp modSp add mod ord modAnim">
        <pc:chgData name="Sabrine BETTAIEB" userId="ddcf6deb328acef7" providerId="LiveId" clId="{E16D03A4-EE9C-4EE8-8EEC-409A7E9AF453}" dt="2022-05-25T15:24:01.453" v="14749"/>
        <pc:sldMkLst>
          <pc:docMk/>
          <pc:sldMk cId="633506147" sldId="271"/>
        </pc:sldMkLst>
        <pc:spChg chg="add mod">
          <ac:chgData name="Sabrine BETTAIEB" userId="ddcf6deb328acef7" providerId="LiveId" clId="{E16D03A4-EE9C-4EE8-8EEC-409A7E9AF453}" dt="2022-05-22T19:22:30.510" v="823"/>
          <ac:spMkLst>
            <pc:docMk/>
            <pc:sldMk cId="633506147" sldId="271"/>
            <ac:spMk id="4" creationId="{AD192127-11FC-473E-7F7D-ED89FEA5DCC8}"/>
          </ac:spMkLst>
        </pc:spChg>
        <pc:spChg chg="add mod">
          <ac:chgData name="Sabrine BETTAIEB" userId="ddcf6deb328acef7" providerId="LiveId" clId="{E16D03A4-EE9C-4EE8-8EEC-409A7E9AF453}" dt="2022-05-22T21:37:46.806" v="2987" actId="20577"/>
          <ac:spMkLst>
            <pc:docMk/>
            <pc:sldMk cId="633506147" sldId="271"/>
            <ac:spMk id="7" creationId="{5370F478-AB57-150B-EC4E-7DFE0884E411}"/>
          </ac:spMkLst>
        </pc:spChg>
        <pc:spChg chg="add mod">
          <ac:chgData name="Sabrine BETTAIEB" userId="ddcf6deb328acef7" providerId="LiveId" clId="{E16D03A4-EE9C-4EE8-8EEC-409A7E9AF453}" dt="2022-05-22T19:41:34.614" v="1129" actId="208"/>
          <ac:spMkLst>
            <pc:docMk/>
            <pc:sldMk cId="633506147" sldId="271"/>
            <ac:spMk id="8" creationId="{21B0B349-0C16-12DB-00FD-4F03FF3557E3}"/>
          </ac:spMkLst>
        </pc:spChg>
        <pc:spChg chg="add del mod">
          <ac:chgData name="Sabrine BETTAIEB" userId="ddcf6deb328acef7" providerId="LiveId" clId="{E16D03A4-EE9C-4EE8-8EEC-409A7E9AF453}" dt="2022-05-22T19:29:46.957" v="1069" actId="478"/>
          <ac:spMkLst>
            <pc:docMk/>
            <pc:sldMk cId="633506147" sldId="271"/>
            <ac:spMk id="9" creationId="{2E7F0959-9638-3842-C9C5-AC0EB8AE066C}"/>
          </ac:spMkLst>
        </pc:spChg>
        <pc:spChg chg="add mod">
          <ac:chgData name="Sabrine BETTAIEB" userId="ddcf6deb328acef7" providerId="LiveId" clId="{E16D03A4-EE9C-4EE8-8EEC-409A7E9AF453}" dt="2022-05-22T19:39:36.859" v="1114" actId="208"/>
          <ac:spMkLst>
            <pc:docMk/>
            <pc:sldMk cId="633506147" sldId="271"/>
            <ac:spMk id="10" creationId="{2E09673D-E8EC-C744-6599-92526703C6C7}"/>
          </ac:spMkLst>
        </pc:spChg>
        <pc:spChg chg="add mod">
          <ac:chgData name="Sabrine BETTAIEB" userId="ddcf6deb328acef7" providerId="LiveId" clId="{E16D03A4-EE9C-4EE8-8EEC-409A7E9AF453}" dt="2022-05-22T19:39:23.165" v="1111" actId="208"/>
          <ac:spMkLst>
            <pc:docMk/>
            <pc:sldMk cId="633506147" sldId="271"/>
            <ac:spMk id="13" creationId="{1737C8E6-0962-719E-5C65-B8A2D35A2B4D}"/>
          </ac:spMkLst>
        </pc:spChg>
        <pc:spChg chg="add mod">
          <ac:chgData name="Sabrine BETTAIEB" userId="ddcf6deb328acef7" providerId="LiveId" clId="{E16D03A4-EE9C-4EE8-8EEC-409A7E9AF453}" dt="2022-05-22T21:39:58.953" v="3007" actId="1037"/>
          <ac:spMkLst>
            <pc:docMk/>
            <pc:sldMk cId="633506147" sldId="271"/>
            <ac:spMk id="24" creationId="{23E64614-8DD3-C0BA-9BAD-3D1007C77523}"/>
          </ac:spMkLst>
        </pc:spChg>
        <pc:spChg chg="add mod">
          <ac:chgData name="Sabrine BETTAIEB" userId="ddcf6deb328acef7" providerId="LiveId" clId="{E16D03A4-EE9C-4EE8-8EEC-409A7E9AF453}" dt="2022-05-22T19:40:49.284" v="1124" actId="1076"/>
          <ac:spMkLst>
            <pc:docMk/>
            <pc:sldMk cId="633506147" sldId="271"/>
            <ac:spMk id="25" creationId="{5C65BA39-1311-330B-BEFC-DE5CFD9CCADF}"/>
          </ac:spMkLst>
        </pc:spChg>
        <pc:spChg chg="add del mod">
          <ac:chgData name="Sabrine BETTAIEB" userId="ddcf6deb328acef7" providerId="LiveId" clId="{E16D03A4-EE9C-4EE8-8EEC-409A7E9AF453}" dt="2022-05-22T19:38:25.434" v="1105" actId="478"/>
          <ac:spMkLst>
            <pc:docMk/>
            <pc:sldMk cId="633506147" sldId="271"/>
            <ac:spMk id="26" creationId="{EF203ADE-AE4F-D415-A650-4FA8B5189CD0}"/>
          </ac:spMkLst>
        </pc:spChg>
        <pc:spChg chg="add mod">
          <ac:chgData name="Sabrine BETTAIEB" userId="ddcf6deb328acef7" providerId="LiveId" clId="{E16D03A4-EE9C-4EE8-8EEC-409A7E9AF453}" dt="2022-05-22T21:42:26.900" v="3068" actId="1036"/>
          <ac:spMkLst>
            <pc:docMk/>
            <pc:sldMk cId="633506147" sldId="271"/>
            <ac:spMk id="32" creationId="{9C2B0609-A048-BC0B-B73D-1A1337F45FB6}"/>
          </ac:spMkLst>
        </pc:spChg>
        <pc:spChg chg="add mod">
          <ac:chgData name="Sabrine BETTAIEB" userId="ddcf6deb328acef7" providerId="LiveId" clId="{E16D03A4-EE9C-4EE8-8EEC-409A7E9AF453}" dt="2022-05-22T21:40:14.602" v="3040" actId="1038"/>
          <ac:spMkLst>
            <pc:docMk/>
            <pc:sldMk cId="633506147" sldId="271"/>
            <ac:spMk id="34" creationId="{C156FF56-C53A-7151-B010-8EF89DE33786}"/>
          </ac:spMkLst>
        </pc:spChg>
        <pc:grpChg chg="add mod">
          <ac:chgData name="Sabrine BETTAIEB" userId="ddcf6deb328acef7" providerId="LiveId" clId="{E16D03A4-EE9C-4EE8-8EEC-409A7E9AF453}" dt="2022-05-22T21:37:35.934" v="2985" actId="164"/>
          <ac:grpSpMkLst>
            <pc:docMk/>
            <pc:sldMk cId="633506147" sldId="271"/>
            <ac:grpSpMk id="21" creationId="{67BEDA6F-ACBE-3A41-7044-9941A2D331F2}"/>
          </ac:grpSpMkLst>
        </pc:grpChg>
        <pc:grpChg chg="add mod">
          <ac:chgData name="Sabrine BETTAIEB" userId="ddcf6deb328acef7" providerId="LiveId" clId="{E16D03A4-EE9C-4EE8-8EEC-409A7E9AF453}" dt="2022-05-22T21:41:26.939" v="3058" actId="1076"/>
          <ac:grpSpMkLst>
            <pc:docMk/>
            <pc:sldMk cId="633506147" sldId="271"/>
            <ac:grpSpMk id="33" creationId="{C9BE4B51-D471-42F8-D77C-E884AAAC5D4F}"/>
          </ac:grpSpMkLst>
        </pc:grpChg>
        <pc:graphicFrameChg chg="add del modGraphic">
          <ac:chgData name="Sabrine BETTAIEB" userId="ddcf6deb328acef7" providerId="LiveId" clId="{E16D03A4-EE9C-4EE8-8EEC-409A7E9AF453}" dt="2022-05-22T19:48:17.379" v="1313" actId="21"/>
          <ac:graphicFrameMkLst>
            <pc:docMk/>
            <pc:sldMk cId="633506147" sldId="271"/>
            <ac:graphicFrameMk id="27" creationId="{59F9D9AB-B849-7D16-F4FC-F942A9E95E3A}"/>
          </ac:graphicFrameMkLst>
        </pc:graphicFrameChg>
        <pc:picChg chg="add del mod">
          <ac:chgData name="Sabrine BETTAIEB" userId="ddcf6deb328acef7" providerId="LiveId" clId="{E16D03A4-EE9C-4EE8-8EEC-409A7E9AF453}" dt="2022-05-22T19:24:24.528" v="825" actId="21"/>
          <ac:picMkLst>
            <pc:docMk/>
            <pc:sldMk cId="633506147" sldId="271"/>
            <ac:picMk id="2" creationId="{3FB8D6C1-677C-6A6B-E0AD-9BD5F34D422C}"/>
          </ac:picMkLst>
        </pc:picChg>
        <pc:picChg chg="add mod">
          <ac:chgData name="Sabrine BETTAIEB" userId="ddcf6deb328acef7" providerId="LiveId" clId="{E16D03A4-EE9C-4EE8-8EEC-409A7E9AF453}" dt="2022-05-22T21:37:00.250" v="2970" actId="1076"/>
          <ac:picMkLst>
            <pc:docMk/>
            <pc:sldMk cId="633506147" sldId="271"/>
            <ac:picMk id="6" creationId="{498EC8EC-D500-988C-046E-77133767762E}"/>
          </ac:picMkLst>
        </pc:picChg>
        <pc:picChg chg="add mod">
          <ac:chgData name="Sabrine BETTAIEB" userId="ddcf6deb328acef7" providerId="LiveId" clId="{E16D03A4-EE9C-4EE8-8EEC-409A7E9AF453}" dt="2022-05-22T21:40:19.979" v="3042" actId="1037"/>
          <ac:picMkLst>
            <pc:docMk/>
            <pc:sldMk cId="633506147" sldId="271"/>
            <ac:picMk id="23" creationId="{A6251627-B18B-06EF-7C6D-152C08696893}"/>
          </ac:picMkLst>
        </pc:picChg>
        <pc:cxnChg chg="add mod">
          <ac:chgData name="Sabrine BETTAIEB" userId="ddcf6deb328acef7" providerId="LiveId" clId="{E16D03A4-EE9C-4EE8-8EEC-409A7E9AF453}" dt="2022-05-22T19:41:30.522" v="1128" actId="208"/>
          <ac:cxnSpMkLst>
            <pc:docMk/>
            <pc:sldMk cId="633506147" sldId="271"/>
            <ac:cxnSpMk id="12" creationId="{BA2E77F1-10CC-2005-FA06-EA518B55239C}"/>
          </ac:cxnSpMkLst>
        </pc:cxnChg>
        <pc:cxnChg chg="add mod">
          <ac:chgData name="Sabrine BETTAIEB" userId="ddcf6deb328acef7" providerId="LiveId" clId="{E16D03A4-EE9C-4EE8-8EEC-409A7E9AF453}" dt="2022-05-22T19:39:23.165" v="1111" actId="208"/>
          <ac:cxnSpMkLst>
            <pc:docMk/>
            <pc:sldMk cId="633506147" sldId="271"/>
            <ac:cxnSpMk id="15" creationId="{694B2BC2-14CB-3F7D-0B0D-B3377D9E6E0B}"/>
          </ac:cxnSpMkLst>
        </pc:cxnChg>
        <pc:cxnChg chg="add mod">
          <ac:chgData name="Sabrine BETTAIEB" userId="ddcf6deb328acef7" providerId="LiveId" clId="{E16D03A4-EE9C-4EE8-8EEC-409A7E9AF453}" dt="2022-05-22T19:39:36.859" v="1114" actId="208"/>
          <ac:cxnSpMkLst>
            <pc:docMk/>
            <pc:sldMk cId="633506147" sldId="271"/>
            <ac:cxnSpMk id="18" creationId="{5025872B-5F15-CFD2-FD40-3801C057E183}"/>
          </ac:cxnSpMkLst>
        </pc:cxnChg>
        <pc:cxnChg chg="add mod">
          <ac:chgData name="Sabrine BETTAIEB" userId="ddcf6deb328acef7" providerId="LiveId" clId="{E16D03A4-EE9C-4EE8-8EEC-409A7E9AF453}" dt="2022-05-22T21:37:35.934" v="2985" actId="164"/>
          <ac:cxnSpMkLst>
            <pc:docMk/>
            <pc:sldMk cId="633506147" sldId="271"/>
            <ac:cxnSpMk id="28" creationId="{4CBAE1D8-2D88-2E8A-BD1D-3C006CAD8E33}"/>
          </ac:cxnSpMkLst>
        </pc:cxnChg>
      </pc:sldChg>
      <pc:sldChg chg="addSp delSp modSp add mod ord setBg addAnim delAnim modAnim setClrOvrMap">
        <pc:chgData name="Sabrine BETTAIEB" userId="ddcf6deb328acef7" providerId="LiveId" clId="{E16D03A4-EE9C-4EE8-8EEC-409A7E9AF453}" dt="2022-05-30T09:15:50.219" v="15285" actId="20577"/>
        <pc:sldMkLst>
          <pc:docMk/>
          <pc:sldMk cId="3660061340" sldId="272"/>
        </pc:sldMkLst>
        <pc:spChg chg="mod">
          <ac:chgData name="Sabrine BETTAIEB" userId="ddcf6deb328acef7" providerId="LiveId" clId="{E16D03A4-EE9C-4EE8-8EEC-409A7E9AF453}" dt="2022-05-22T21:15:50.690" v="2674" actId="26606"/>
          <ac:spMkLst>
            <pc:docMk/>
            <pc:sldMk cId="3660061340" sldId="272"/>
            <ac:spMk id="2" creationId="{1E8CB2B8-1E78-B627-87E2-BE1533022A9D}"/>
          </ac:spMkLst>
        </pc:spChg>
        <pc:spChg chg="add del">
          <ac:chgData name="Sabrine BETTAIEB" userId="ddcf6deb328acef7" providerId="LiveId" clId="{E16D03A4-EE9C-4EE8-8EEC-409A7E9AF453}" dt="2022-05-22T20:16:42.374" v="1668" actId="21"/>
          <ac:spMkLst>
            <pc:docMk/>
            <pc:sldMk cId="3660061340" sldId="272"/>
            <ac:spMk id="6" creationId="{FB12E001-4F73-DB93-40DF-49D8158A2819}"/>
          </ac:spMkLst>
        </pc:spChg>
        <pc:spChg chg="add del mod">
          <ac:chgData name="Sabrine BETTAIEB" userId="ddcf6deb328acef7" providerId="LiveId" clId="{E16D03A4-EE9C-4EE8-8EEC-409A7E9AF453}" dt="2022-05-22T21:11:44.337" v="2586" actId="478"/>
          <ac:spMkLst>
            <pc:docMk/>
            <pc:sldMk cId="3660061340" sldId="272"/>
            <ac:spMk id="8" creationId="{D27E8373-37A7-78E0-E0EC-793C0D554BDD}"/>
          </ac:spMkLst>
        </pc:spChg>
        <pc:spChg chg="add mod">
          <ac:chgData name="Sabrine BETTAIEB" userId="ddcf6deb328acef7" providerId="LiveId" clId="{E16D03A4-EE9C-4EE8-8EEC-409A7E9AF453}" dt="2022-05-25T13:29:32.959" v="12322" actId="1035"/>
          <ac:spMkLst>
            <pc:docMk/>
            <pc:sldMk cId="3660061340" sldId="272"/>
            <ac:spMk id="17" creationId="{128C0FF4-2264-A82E-EAF3-E77F6D3AA657}"/>
          </ac:spMkLst>
        </pc:spChg>
        <pc:spChg chg="add del">
          <ac:chgData name="Sabrine BETTAIEB" userId="ddcf6deb328acef7" providerId="LiveId" clId="{E16D03A4-EE9C-4EE8-8EEC-409A7E9AF453}" dt="2022-05-22T21:14:45.017" v="2665" actId="26606"/>
          <ac:spMkLst>
            <pc:docMk/>
            <pc:sldMk cId="3660061340" sldId="272"/>
            <ac:spMk id="18" creationId="{42A4FC2C-047E-45A5-965D-8E1E3BF09BC6}"/>
          </ac:spMkLst>
        </pc:spChg>
        <pc:spChg chg="add del">
          <ac:chgData name="Sabrine BETTAIEB" userId="ddcf6deb328acef7" providerId="LiveId" clId="{E16D03A4-EE9C-4EE8-8EEC-409A7E9AF453}" dt="2022-05-22T21:15:24.922" v="2667" actId="26606"/>
          <ac:spMkLst>
            <pc:docMk/>
            <pc:sldMk cId="3660061340" sldId="272"/>
            <ac:spMk id="19" creationId="{13EFA6C3-82DC-4131-9929-2523E6FD0B81}"/>
          </ac:spMkLst>
        </pc:spChg>
        <pc:spChg chg="add del">
          <ac:chgData name="Sabrine BETTAIEB" userId="ddcf6deb328acef7" providerId="LiveId" clId="{E16D03A4-EE9C-4EE8-8EEC-409A7E9AF453}" dt="2022-05-22T21:15:24.922" v="2667" actId="26606"/>
          <ac:spMkLst>
            <pc:docMk/>
            <pc:sldMk cId="3660061340" sldId="272"/>
            <ac:spMk id="20" creationId="{AEC9469E-14CA-4358-BABC-CBF836A6142D}"/>
          </ac:spMkLst>
        </pc:spChg>
        <pc:spChg chg="add del">
          <ac:chgData name="Sabrine BETTAIEB" userId="ddcf6deb328acef7" providerId="LiveId" clId="{E16D03A4-EE9C-4EE8-8EEC-409A7E9AF453}" dt="2022-05-22T21:14:13.662" v="2657" actId="26606"/>
          <ac:spMkLst>
            <pc:docMk/>
            <pc:sldMk cId="3660061340" sldId="272"/>
            <ac:spMk id="21" creationId="{42A4FC2C-047E-45A5-965D-8E1E3BF09BC6}"/>
          </ac:spMkLst>
        </pc:spChg>
        <pc:spChg chg="add del">
          <ac:chgData name="Sabrine BETTAIEB" userId="ddcf6deb328acef7" providerId="LiveId" clId="{E16D03A4-EE9C-4EE8-8EEC-409A7E9AF453}" dt="2022-05-22T21:15:24.922" v="2667" actId="26606"/>
          <ac:spMkLst>
            <pc:docMk/>
            <pc:sldMk cId="3660061340" sldId="272"/>
            <ac:spMk id="22" creationId="{048EB4C9-ACAF-4CCA-BA6E-9314431923B2}"/>
          </ac:spMkLst>
        </pc:spChg>
        <pc:spChg chg="add del">
          <ac:chgData name="Sabrine BETTAIEB" userId="ddcf6deb328acef7" providerId="LiveId" clId="{E16D03A4-EE9C-4EE8-8EEC-409A7E9AF453}" dt="2022-05-22T21:14:38.135" v="2662" actId="26606"/>
          <ac:spMkLst>
            <pc:docMk/>
            <pc:sldMk cId="3660061340" sldId="272"/>
            <ac:spMk id="23" creationId="{B4147794-66B7-4CDE-BC75-BBDC48B2FCEB}"/>
          </ac:spMkLst>
        </pc:spChg>
        <pc:spChg chg="add del">
          <ac:chgData name="Sabrine BETTAIEB" userId="ddcf6deb328acef7" providerId="LiveId" clId="{E16D03A4-EE9C-4EE8-8EEC-409A7E9AF453}" dt="2022-05-22T21:15:30.421" v="2669" actId="26606"/>
          <ac:spMkLst>
            <pc:docMk/>
            <pc:sldMk cId="3660061340" sldId="272"/>
            <ac:spMk id="24" creationId="{F3060C83-F051-4F0E-ABAD-AA0DFC48B218}"/>
          </ac:spMkLst>
        </pc:spChg>
        <pc:spChg chg="add del">
          <ac:chgData name="Sabrine BETTAIEB" userId="ddcf6deb328acef7" providerId="LiveId" clId="{E16D03A4-EE9C-4EE8-8EEC-409A7E9AF453}" dt="2022-05-22T21:14:38.135" v="2662" actId="26606"/>
          <ac:spMkLst>
            <pc:docMk/>
            <pc:sldMk cId="3660061340" sldId="272"/>
            <ac:spMk id="25" creationId="{41202E79-1236-4DF8-9921-F47A0B079C13}"/>
          </ac:spMkLst>
        </pc:spChg>
        <pc:spChg chg="add del">
          <ac:chgData name="Sabrine BETTAIEB" userId="ddcf6deb328acef7" providerId="LiveId" clId="{E16D03A4-EE9C-4EE8-8EEC-409A7E9AF453}" dt="2022-05-22T21:15:30.421" v="2669" actId="26606"/>
          <ac:spMkLst>
            <pc:docMk/>
            <pc:sldMk cId="3660061340" sldId="272"/>
            <ac:spMk id="26" creationId="{83C98ABE-055B-441F-B07E-44F97F083C39}"/>
          </ac:spMkLst>
        </pc:spChg>
        <pc:spChg chg="add del">
          <ac:chgData name="Sabrine BETTAIEB" userId="ddcf6deb328acef7" providerId="LiveId" clId="{E16D03A4-EE9C-4EE8-8EEC-409A7E9AF453}" dt="2022-05-22T21:14:44.635" v="2664" actId="26606"/>
          <ac:spMkLst>
            <pc:docMk/>
            <pc:sldMk cId="3660061340" sldId="272"/>
            <ac:spMk id="27" creationId="{42A4FC2C-047E-45A5-965D-8E1E3BF09BC6}"/>
          </ac:spMkLst>
        </pc:spChg>
        <pc:spChg chg="add del">
          <ac:chgData name="Sabrine BETTAIEB" userId="ddcf6deb328acef7" providerId="LiveId" clId="{E16D03A4-EE9C-4EE8-8EEC-409A7E9AF453}" dt="2022-05-22T21:15:30.421" v="2669" actId="26606"/>
          <ac:spMkLst>
            <pc:docMk/>
            <pc:sldMk cId="3660061340" sldId="272"/>
            <ac:spMk id="28" creationId="{29FDB030-9B49-4CED-8CCD-4D99382388AC}"/>
          </ac:spMkLst>
        </pc:spChg>
        <pc:spChg chg="add del">
          <ac:chgData name="Sabrine BETTAIEB" userId="ddcf6deb328acef7" providerId="LiveId" clId="{E16D03A4-EE9C-4EE8-8EEC-409A7E9AF453}" dt="2022-05-22T21:15:30.421" v="2669" actId="26606"/>
          <ac:spMkLst>
            <pc:docMk/>
            <pc:sldMk cId="3660061340" sldId="272"/>
            <ac:spMk id="29" creationId="{9A97C86A-04D6-40F7-AE84-31AB43E6A846}"/>
          </ac:spMkLst>
        </pc:spChg>
        <pc:spChg chg="add del">
          <ac:chgData name="Sabrine BETTAIEB" userId="ddcf6deb328acef7" providerId="LiveId" clId="{E16D03A4-EE9C-4EE8-8EEC-409A7E9AF453}" dt="2022-05-22T21:15:30.421" v="2669" actId="26606"/>
          <ac:spMkLst>
            <pc:docMk/>
            <pc:sldMk cId="3660061340" sldId="272"/>
            <ac:spMk id="30" creationId="{3783CA14-24A1-485C-8B30-D6A5D87987AD}"/>
          </ac:spMkLst>
        </pc:spChg>
        <pc:spChg chg="add del">
          <ac:chgData name="Sabrine BETTAIEB" userId="ddcf6deb328acef7" providerId="LiveId" clId="{E16D03A4-EE9C-4EE8-8EEC-409A7E9AF453}" dt="2022-05-22T21:15:30.421" v="2669" actId="26606"/>
          <ac:spMkLst>
            <pc:docMk/>
            <pc:sldMk cId="3660061340" sldId="272"/>
            <ac:spMk id="31" creationId="{FF9F2414-84E8-453E-B1F3-389FDE8192D9}"/>
          </ac:spMkLst>
        </pc:spChg>
        <pc:spChg chg="add del">
          <ac:chgData name="Sabrine BETTAIEB" userId="ddcf6deb328acef7" providerId="LiveId" clId="{E16D03A4-EE9C-4EE8-8EEC-409A7E9AF453}" dt="2022-05-22T21:15:30.421" v="2669" actId="26606"/>
          <ac:spMkLst>
            <pc:docMk/>
            <pc:sldMk cId="3660061340" sldId="272"/>
            <ac:spMk id="33" creationId="{3ECA69A1-7536-43AC-85EF-C7106179F5ED}"/>
          </ac:spMkLst>
        </pc:spChg>
        <pc:spChg chg="add del">
          <ac:chgData name="Sabrine BETTAIEB" userId="ddcf6deb328acef7" providerId="LiveId" clId="{E16D03A4-EE9C-4EE8-8EEC-409A7E9AF453}" dt="2022-05-22T21:15:38.571" v="2671" actId="26606"/>
          <ac:spMkLst>
            <pc:docMk/>
            <pc:sldMk cId="3660061340" sldId="272"/>
            <ac:spMk id="35" creationId="{CF62D2A7-8207-488C-9F46-316BA81A16C8}"/>
          </ac:spMkLst>
        </pc:spChg>
        <pc:spChg chg="add">
          <ac:chgData name="Sabrine BETTAIEB" userId="ddcf6deb328acef7" providerId="LiveId" clId="{E16D03A4-EE9C-4EE8-8EEC-409A7E9AF453}" dt="2022-05-22T21:15:50.690" v="2674" actId="26606"/>
          <ac:spMkLst>
            <pc:docMk/>
            <pc:sldMk cId="3660061340" sldId="272"/>
            <ac:spMk id="39" creationId="{42A4FC2C-047E-45A5-965D-8E1E3BF09BC6}"/>
          </ac:spMkLst>
        </pc:spChg>
        <pc:spChg chg="add mod">
          <ac:chgData name="Sabrine BETTAIEB" userId="ddcf6deb328acef7" providerId="LiveId" clId="{E16D03A4-EE9C-4EE8-8EEC-409A7E9AF453}" dt="2022-05-25T13:22:09.079" v="12229"/>
          <ac:spMkLst>
            <pc:docMk/>
            <pc:sldMk cId="3660061340" sldId="272"/>
            <ac:spMk id="40" creationId="{41FAAF54-CD41-CAB2-1C64-CB73EE537910}"/>
          </ac:spMkLst>
        </pc:spChg>
        <pc:spChg chg="add mod">
          <ac:chgData name="Sabrine BETTAIEB" userId="ddcf6deb328acef7" providerId="LiveId" clId="{E16D03A4-EE9C-4EE8-8EEC-409A7E9AF453}" dt="2022-05-25T13:22:16.499" v="12231"/>
          <ac:spMkLst>
            <pc:docMk/>
            <pc:sldMk cId="3660061340" sldId="272"/>
            <ac:spMk id="41" creationId="{15D0A35E-E603-5281-DA02-0245DE985645}"/>
          </ac:spMkLst>
        </pc:spChg>
        <pc:graphicFrameChg chg="add del mod">
          <ac:chgData name="Sabrine BETTAIEB" userId="ddcf6deb328acef7" providerId="LiveId" clId="{E16D03A4-EE9C-4EE8-8EEC-409A7E9AF453}" dt="2022-05-22T21:11:49.377" v="2591" actId="478"/>
          <ac:graphicFrameMkLst>
            <pc:docMk/>
            <pc:sldMk cId="3660061340" sldId="272"/>
            <ac:graphicFrameMk id="3" creationId="{E42E64B1-B026-DD2E-030D-0A6CE22EF905}"/>
          </ac:graphicFrameMkLst>
        </pc:graphicFrameChg>
        <pc:graphicFrameChg chg="add mod">
          <ac:chgData name="Sabrine BETTAIEB" userId="ddcf6deb328acef7" providerId="LiveId" clId="{E16D03A4-EE9C-4EE8-8EEC-409A7E9AF453}" dt="2022-05-22T19:51:34.908" v="1425"/>
          <ac:graphicFrameMkLst>
            <pc:docMk/>
            <pc:sldMk cId="3660061340" sldId="272"/>
            <ac:graphicFrameMk id="4" creationId="{040B69A7-3797-A68D-4823-923BCF941401}"/>
          </ac:graphicFrameMkLst>
        </pc:graphicFrameChg>
        <pc:graphicFrameChg chg="add del mod modGraphic">
          <ac:chgData name="Sabrine BETTAIEB" userId="ddcf6deb328acef7" providerId="LiveId" clId="{E16D03A4-EE9C-4EE8-8EEC-409A7E9AF453}" dt="2022-05-22T21:08:57.485" v="2546" actId="478"/>
          <ac:graphicFrameMkLst>
            <pc:docMk/>
            <pc:sldMk cId="3660061340" sldId="272"/>
            <ac:graphicFrameMk id="7" creationId="{49711874-89F0-B7CD-4FAC-BF4CFD4AD34E}"/>
          </ac:graphicFrameMkLst>
        </pc:graphicFrameChg>
        <pc:graphicFrameChg chg="add del mod ord modGraphic">
          <ac:chgData name="Sabrine BETTAIEB" userId="ddcf6deb328acef7" providerId="LiveId" clId="{E16D03A4-EE9C-4EE8-8EEC-409A7E9AF453}" dt="2022-05-30T09:15:50.219" v="15285" actId="20577"/>
          <ac:graphicFrameMkLst>
            <pc:docMk/>
            <pc:sldMk cId="3660061340" sldId="272"/>
            <ac:graphicFrameMk id="15" creationId="{9B3F1E8F-695E-F9E5-81BA-59D3D48FFD35}"/>
          </ac:graphicFrameMkLst>
        </pc:graphicFrameChg>
        <pc:picChg chg="add del mod ord">
          <ac:chgData name="Sabrine BETTAIEB" userId="ddcf6deb328acef7" providerId="LiveId" clId="{E16D03A4-EE9C-4EE8-8EEC-409A7E9AF453}" dt="2022-05-22T21:15:41.826" v="2672" actId="21"/>
          <ac:picMkLst>
            <pc:docMk/>
            <pc:sldMk cId="3660061340" sldId="272"/>
            <ac:picMk id="16" creationId="{62C9250D-A5E2-F89C-CFE4-06FB0676890D}"/>
          </ac:picMkLst>
        </pc:picChg>
        <pc:picChg chg="add mod ord">
          <ac:chgData name="Sabrine BETTAIEB" userId="ddcf6deb328acef7" providerId="LiveId" clId="{E16D03A4-EE9C-4EE8-8EEC-409A7E9AF453}" dt="2022-05-25T13:23:56.175" v="12306" actId="1076"/>
          <ac:picMkLst>
            <pc:docMk/>
            <pc:sldMk cId="3660061340" sldId="272"/>
            <ac:picMk id="34" creationId="{4027FE82-2783-AFF7-99C0-36E2EB349497}"/>
          </ac:picMkLst>
        </pc:picChg>
        <pc:picChg chg="add mod">
          <ac:chgData name="Sabrine BETTAIEB" userId="ddcf6deb328acef7" providerId="LiveId" clId="{E16D03A4-EE9C-4EE8-8EEC-409A7E9AF453}" dt="2022-05-25T12:41:56.490" v="12065" actId="1440"/>
          <ac:picMkLst>
            <pc:docMk/>
            <pc:sldMk cId="3660061340" sldId="272"/>
            <ac:picMk id="38" creationId="{CDE89DFF-0398-5CA8-2E5F-46F6A72DB715}"/>
          </ac:picMkLst>
        </pc:picChg>
        <pc:picChg chg="add mod">
          <ac:chgData name="Sabrine BETTAIEB" userId="ddcf6deb328acef7" providerId="LiveId" clId="{E16D03A4-EE9C-4EE8-8EEC-409A7E9AF453}" dt="2022-05-25T13:23:51.154" v="12304" actId="1076"/>
          <ac:picMkLst>
            <pc:docMk/>
            <pc:sldMk cId="3660061340" sldId="272"/>
            <ac:picMk id="7170" creationId="{4CF5FF4D-4179-AD75-3D90-A3C56771B237}"/>
          </ac:picMkLst>
        </pc:picChg>
        <pc:picChg chg="add mod">
          <ac:chgData name="Sabrine BETTAIEB" userId="ddcf6deb328acef7" providerId="LiveId" clId="{E16D03A4-EE9C-4EE8-8EEC-409A7E9AF453}" dt="2022-05-25T13:23:53.990" v="12305" actId="1076"/>
          <ac:picMkLst>
            <pc:docMk/>
            <pc:sldMk cId="3660061340" sldId="272"/>
            <ac:picMk id="7172" creationId="{D2FE8CC4-495E-4F33-98AB-6EE1216CF397}"/>
          </ac:picMkLst>
        </pc:picChg>
        <pc:picChg chg="add mod">
          <ac:chgData name="Sabrine BETTAIEB" userId="ddcf6deb328acef7" providerId="LiveId" clId="{E16D03A4-EE9C-4EE8-8EEC-409A7E9AF453}" dt="2022-05-25T13:26:41.919" v="12314" actId="1076"/>
          <ac:picMkLst>
            <pc:docMk/>
            <pc:sldMk cId="3660061340" sldId="272"/>
            <ac:picMk id="7174" creationId="{4F008300-BA3F-6390-6C26-0B88A76544F5}"/>
          </ac:picMkLst>
        </pc:picChg>
        <pc:cxnChg chg="add del mod">
          <ac:chgData name="Sabrine BETTAIEB" userId="ddcf6deb328acef7" providerId="LiveId" clId="{E16D03A4-EE9C-4EE8-8EEC-409A7E9AF453}" dt="2022-05-22T21:11:53.555" v="2594" actId="478"/>
          <ac:cxnSpMkLst>
            <pc:docMk/>
            <pc:sldMk cId="3660061340" sldId="272"/>
            <ac:cxnSpMk id="10" creationId="{76C3867B-9663-D6FF-2EB9-7405A2DF5453}"/>
          </ac:cxnSpMkLst>
        </pc:cxnChg>
        <pc:cxnChg chg="add del mod">
          <ac:chgData name="Sabrine BETTAIEB" userId="ddcf6deb328acef7" providerId="LiveId" clId="{E16D03A4-EE9C-4EE8-8EEC-409A7E9AF453}" dt="2022-05-22T21:11:52.528" v="2593" actId="478"/>
          <ac:cxnSpMkLst>
            <pc:docMk/>
            <pc:sldMk cId="3660061340" sldId="272"/>
            <ac:cxnSpMk id="11" creationId="{EDD11A0E-E2AE-EBDA-6455-39855036BA9D}"/>
          </ac:cxnSpMkLst>
        </pc:cxnChg>
        <pc:cxnChg chg="add del mod">
          <ac:chgData name="Sabrine BETTAIEB" userId="ddcf6deb328acef7" providerId="LiveId" clId="{E16D03A4-EE9C-4EE8-8EEC-409A7E9AF453}" dt="2022-05-22T21:12:01.157" v="2598" actId="478"/>
          <ac:cxnSpMkLst>
            <pc:docMk/>
            <pc:sldMk cId="3660061340" sldId="272"/>
            <ac:cxnSpMk id="12" creationId="{066488B5-79E7-A412-87D1-3BDCBFDC5558}"/>
          </ac:cxnSpMkLst>
        </pc:cxnChg>
      </pc:sldChg>
      <pc:sldChg chg="addSp delSp modSp add mod ord modAnim">
        <pc:chgData name="Sabrine BETTAIEB" userId="ddcf6deb328acef7" providerId="LiveId" clId="{E16D03A4-EE9C-4EE8-8EEC-409A7E9AF453}" dt="2022-05-25T14:17:50.123" v="13497" actId="113"/>
        <pc:sldMkLst>
          <pc:docMk/>
          <pc:sldMk cId="3711848010" sldId="273"/>
        </pc:sldMkLst>
        <pc:spChg chg="mod">
          <ac:chgData name="Sabrine BETTAIEB" userId="ddcf6deb328acef7" providerId="LiveId" clId="{E16D03A4-EE9C-4EE8-8EEC-409A7E9AF453}" dt="2022-05-24T08:30:51.072" v="5156" actId="255"/>
          <ac:spMkLst>
            <pc:docMk/>
            <pc:sldMk cId="3711848010" sldId="273"/>
            <ac:spMk id="2" creationId="{7195FF3B-8874-6E3F-58A5-1278502A5137}"/>
          </ac:spMkLst>
        </pc:spChg>
        <pc:spChg chg="add del mod">
          <ac:chgData name="Sabrine BETTAIEB" userId="ddcf6deb328acef7" providerId="LiveId" clId="{E16D03A4-EE9C-4EE8-8EEC-409A7E9AF453}" dt="2022-05-22T20:02:25.197" v="1473" actId="478"/>
          <ac:spMkLst>
            <pc:docMk/>
            <pc:sldMk cId="3711848010" sldId="273"/>
            <ac:spMk id="7" creationId="{2FB09516-603E-5D49-69A5-8DB3432AF7A3}"/>
          </ac:spMkLst>
        </pc:spChg>
        <pc:spChg chg="add mod">
          <ac:chgData name="Sabrine BETTAIEB" userId="ddcf6deb328acef7" providerId="LiveId" clId="{E16D03A4-EE9C-4EE8-8EEC-409A7E9AF453}" dt="2022-05-24T08:34:56.768" v="5349" actId="1036"/>
          <ac:spMkLst>
            <pc:docMk/>
            <pc:sldMk cId="3711848010" sldId="273"/>
            <ac:spMk id="8" creationId="{17651999-E836-FA31-2FFB-C44E753A47B8}"/>
          </ac:spMkLst>
        </pc:spChg>
        <pc:spChg chg="add del mod">
          <ac:chgData name="Sabrine BETTAIEB" userId="ddcf6deb328acef7" providerId="LiveId" clId="{E16D03A4-EE9C-4EE8-8EEC-409A7E9AF453}" dt="2022-05-22T20:14:08.117" v="1662" actId="478"/>
          <ac:spMkLst>
            <pc:docMk/>
            <pc:sldMk cId="3711848010" sldId="273"/>
            <ac:spMk id="9" creationId="{982C17E2-0E9C-46CC-3A93-B91D6AC689DB}"/>
          </ac:spMkLst>
        </pc:spChg>
        <pc:spChg chg="add del mod">
          <ac:chgData name="Sabrine BETTAIEB" userId="ddcf6deb328acef7" providerId="LiveId" clId="{E16D03A4-EE9C-4EE8-8EEC-409A7E9AF453}" dt="2022-05-22T20:03:39.573" v="1486" actId="478"/>
          <ac:spMkLst>
            <pc:docMk/>
            <pc:sldMk cId="3711848010" sldId="273"/>
            <ac:spMk id="10" creationId="{C2003A82-0021-0A74-0E36-477B1B2773DA}"/>
          </ac:spMkLst>
        </pc:spChg>
        <pc:spChg chg="add del mod">
          <ac:chgData name="Sabrine BETTAIEB" userId="ddcf6deb328acef7" providerId="LiveId" clId="{E16D03A4-EE9C-4EE8-8EEC-409A7E9AF453}" dt="2022-05-22T20:14:05.606" v="1661" actId="478"/>
          <ac:spMkLst>
            <pc:docMk/>
            <pc:sldMk cId="3711848010" sldId="273"/>
            <ac:spMk id="11" creationId="{2290B330-DB8F-F28C-652F-6F3FAF09D1A0}"/>
          </ac:spMkLst>
        </pc:spChg>
        <pc:spChg chg="add del">
          <ac:chgData name="Sabrine BETTAIEB" userId="ddcf6deb328acef7" providerId="LiveId" clId="{E16D03A4-EE9C-4EE8-8EEC-409A7E9AF453}" dt="2022-05-22T20:05:30.385" v="1512" actId="11529"/>
          <ac:spMkLst>
            <pc:docMk/>
            <pc:sldMk cId="3711848010" sldId="273"/>
            <ac:spMk id="12" creationId="{5F03CE1B-EAC1-BF5F-2D40-9A463F1355A6}"/>
          </ac:spMkLst>
        </pc:spChg>
        <pc:spChg chg="add mod">
          <ac:chgData name="Sabrine BETTAIEB" userId="ddcf6deb328acef7" providerId="LiveId" clId="{E16D03A4-EE9C-4EE8-8EEC-409A7E9AF453}" dt="2022-05-24T08:34:56.768" v="5349" actId="1036"/>
          <ac:spMkLst>
            <pc:docMk/>
            <pc:sldMk cId="3711848010" sldId="273"/>
            <ac:spMk id="13" creationId="{E33ABEA4-D978-00BC-FBAF-F29F80D66DD4}"/>
          </ac:spMkLst>
        </pc:spChg>
        <pc:spChg chg="add mod">
          <ac:chgData name="Sabrine BETTAIEB" userId="ddcf6deb328acef7" providerId="LiveId" clId="{E16D03A4-EE9C-4EE8-8EEC-409A7E9AF453}" dt="2022-05-24T08:30:51.072" v="5156" actId="255"/>
          <ac:spMkLst>
            <pc:docMk/>
            <pc:sldMk cId="3711848010" sldId="273"/>
            <ac:spMk id="14" creationId="{6846AF2B-099C-44F6-56CF-32F9EBCAFD3D}"/>
          </ac:spMkLst>
        </pc:spChg>
        <pc:spChg chg="add mod">
          <ac:chgData name="Sabrine BETTAIEB" userId="ddcf6deb328acef7" providerId="LiveId" clId="{E16D03A4-EE9C-4EE8-8EEC-409A7E9AF453}" dt="2022-05-24T08:34:56.768" v="5349" actId="1036"/>
          <ac:spMkLst>
            <pc:docMk/>
            <pc:sldMk cId="3711848010" sldId="273"/>
            <ac:spMk id="15" creationId="{88BD4297-8FC2-1BC5-544D-34A3C3F78F14}"/>
          </ac:spMkLst>
        </pc:spChg>
        <pc:spChg chg="add mod">
          <ac:chgData name="Sabrine BETTAIEB" userId="ddcf6deb328acef7" providerId="LiveId" clId="{E16D03A4-EE9C-4EE8-8EEC-409A7E9AF453}" dt="2022-05-24T08:30:51.072" v="5156" actId="255"/>
          <ac:spMkLst>
            <pc:docMk/>
            <pc:sldMk cId="3711848010" sldId="273"/>
            <ac:spMk id="16" creationId="{F9962211-5FFA-3D34-4915-167CD9C6894A}"/>
          </ac:spMkLst>
        </pc:spChg>
        <pc:spChg chg="add mod">
          <ac:chgData name="Sabrine BETTAIEB" userId="ddcf6deb328acef7" providerId="LiveId" clId="{E16D03A4-EE9C-4EE8-8EEC-409A7E9AF453}" dt="2022-05-24T08:30:51.072" v="5156" actId="255"/>
          <ac:spMkLst>
            <pc:docMk/>
            <pc:sldMk cId="3711848010" sldId="273"/>
            <ac:spMk id="17" creationId="{1450ABEA-4B74-8344-6711-B0AABA122844}"/>
          </ac:spMkLst>
        </pc:spChg>
        <pc:spChg chg="add mod">
          <ac:chgData name="Sabrine BETTAIEB" userId="ddcf6deb328acef7" providerId="LiveId" clId="{E16D03A4-EE9C-4EE8-8EEC-409A7E9AF453}" dt="2022-05-24T08:30:51.072" v="5156" actId="255"/>
          <ac:spMkLst>
            <pc:docMk/>
            <pc:sldMk cId="3711848010" sldId="273"/>
            <ac:spMk id="18" creationId="{5677087C-7B3E-72E7-FE8B-6AB414CDC434}"/>
          </ac:spMkLst>
        </pc:spChg>
        <pc:spChg chg="add mod">
          <ac:chgData name="Sabrine BETTAIEB" userId="ddcf6deb328acef7" providerId="LiveId" clId="{E16D03A4-EE9C-4EE8-8EEC-409A7E9AF453}" dt="2022-05-24T08:34:56.768" v="5349" actId="1036"/>
          <ac:spMkLst>
            <pc:docMk/>
            <pc:sldMk cId="3711848010" sldId="273"/>
            <ac:spMk id="19" creationId="{6ABA11A3-B23A-6C47-9C2C-ED91C375D672}"/>
          </ac:spMkLst>
        </pc:spChg>
        <pc:spChg chg="add mod">
          <ac:chgData name="Sabrine BETTAIEB" userId="ddcf6deb328acef7" providerId="LiveId" clId="{E16D03A4-EE9C-4EE8-8EEC-409A7E9AF453}" dt="2022-05-24T08:30:51.072" v="5156" actId="255"/>
          <ac:spMkLst>
            <pc:docMk/>
            <pc:sldMk cId="3711848010" sldId="273"/>
            <ac:spMk id="20" creationId="{F6F29DC3-4F21-5C59-6D53-C15B49A43425}"/>
          </ac:spMkLst>
        </pc:spChg>
        <pc:spChg chg="add mod">
          <ac:chgData name="Sabrine BETTAIEB" userId="ddcf6deb328acef7" providerId="LiveId" clId="{E16D03A4-EE9C-4EE8-8EEC-409A7E9AF453}" dt="2022-05-24T08:30:51.072" v="5156" actId="255"/>
          <ac:spMkLst>
            <pc:docMk/>
            <pc:sldMk cId="3711848010" sldId="273"/>
            <ac:spMk id="21" creationId="{D0BC305A-4A48-7FFB-9B0F-8F2A5B364055}"/>
          </ac:spMkLst>
        </pc:spChg>
        <pc:spChg chg="add del mod">
          <ac:chgData name="Sabrine BETTAIEB" userId="ddcf6deb328acef7" providerId="LiveId" clId="{E16D03A4-EE9C-4EE8-8EEC-409A7E9AF453}" dt="2022-05-22T20:11:58.787" v="1644" actId="478"/>
          <ac:spMkLst>
            <pc:docMk/>
            <pc:sldMk cId="3711848010" sldId="273"/>
            <ac:spMk id="22" creationId="{1F7F96E7-4589-6551-CCDA-8C022DF8F927}"/>
          </ac:spMkLst>
        </pc:spChg>
        <pc:spChg chg="add mod">
          <ac:chgData name="Sabrine BETTAIEB" userId="ddcf6deb328acef7" providerId="LiveId" clId="{E16D03A4-EE9C-4EE8-8EEC-409A7E9AF453}" dt="2022-05-24T08:30:51.072" v="5156" actId="255"/>
          <ac:spMkLst>
            <pc:docMk/>
            <pc:sldMk cId="3711848010" sldId="273"/>
            <ac:spMk id="23" creationId="{AA895BEC-E90A-3FA6-4561-B894BF961877}"/>
          </ac:spMkLst>
        </pc:spChg>
        <pc:spChg chg="add mod">
          <ac:chgData name="Sabrine BETTAIEB" userId="ddcf6deb328acef7" providerId="LiveId" clId="{E16D03A4-EE9C-4EE8-8EEC-409A7E9AF453}" dt="2022-05-24T08:30:51.072" v="5156" actId="255"/>
          <ac:spMkLst>
            <pc:docMk/>
            <pc:sldMk cId="3711848010" sldId="273"/>
            <ac:spMk id="24" creationId="{03908246-345C-6E3C-12FC-DE93359120FD}"/>
          </ac:spMkLst>
        </pc:spChg>
        <pc:spChg chg="add mod">
          <ac:chgData name="Sabrine BETTAIEB" userId="ddcf6deb328acef7" providerId="LiveId" clId="{E16D03A4-EE9C-4EE8-8EEC-409A7E9AF453}" dt="2022-05-24T08:34:56.768" v="5349" actId="1036"/>
          <ac:spMkLst>
            <pc:docMk/>
            <pc:sldMk cId="3711848010" sldId="273"/>
            <ac:spMk id="25" creationId="{ACE511BE-D23E-0CCB-DBEE-3C9E7966471E}"/>
          </ac:spMkLst>
        </pc:spChg>
        <pc:spChg chg="add mod">
          <ac:chgData name="Sabrine BETTAIEB" userId="ddcf6deb328acef7" providerId="LiveId" clId="{E16D03A4-EE9C-4EE8-8EEC-409A7E9AF453}" dt="2022-05-24T08:34:56.768" v="5349" actId="1036"/>
          <ac:spMkLst>
            <pc:docMk/>
            <pc:sldMk cId="3711848010" sldId="273"/>
            <ac:spMk id="26" creationId="{09806B56-D4B0-3404-0AE7-6503CDBC215F}"/>
          </ac:spMkLst>
        </pc:spChg>
        <pc:spChg chg="add mod">
          <ac:chgData name="Sabrine BETTAIEB" userId="ddcf6deb328acef7" providerId="LiveId" clId="{E16D03A4-EE9C-4EE8-8EEC-409A7E9AF453}" dt="2022-05-22T20:12:48.008" v="1648" actId="571"/>
          <ac:spMkLst>
            <pc:docMk/>
            <pc:sldMk cId="3711848010" sldId="273"/>
            <ac:spMk id="28" creationId="{C64835CA-6D38-262E-0283-51D81D9E31F8}"/>
          </ac:spMkLst>
        </pc:spChg>
        <pc:spChg chg="add mod">
          <ac:chgData name="Sabrine BETTAIEB" userId="ddcf6deb328acef7" providerId="LiveId" clId="{E16D03A4-EE9C-4EE8-8EEC-409A7E9AF453}" dt="2022-05-22T20:12:48.008" v="1648" actId="571"/>
          <ac:spMkLst>
            <pc:docMk/>
            <pc:sldMk cId="3711848010" sldId="273"/>
            <ac:spMk id="29" creationId="{065D148F-EA1F-E2BD-BD53-533A1A48D5F1}"/>
          </ac:spMkLst>
        </pc:spChg>
        <pc:spChg chg="add mod">
          <ac:chgData name="Sabrine BETTAIEB" userId="ddcf6deb328acef7" providerId="LiveId" clId="{E16D03A4-EE9C-4EE8-8EEC-409A7E9AF453}" dt="2022-05-22T20:12:48.008" v="1648" actId="571"/>
          <ac:spMkLst>
            <pc:docMk/>
            <pc:sldMk cId="3711848010" sldId="273"/>
            <ac:spMk id="30" creationId="{0A33B187-CB77-7B4D-FAAA-E7C8DFDD3F91}"/>
          </ac:spMkLst>
        </pc:spChg>
        <pc:spChg chg="add mod">
          <ac:chgData name="Sabrine BETTAIEB" userId="ddcf6deb328acef7" providerId="LiveId" clId="{E16D03A4-EE9C-4EE8-8EEC-409A7E9AF453}" dt="2022-05-24T08:48:39.720" v="5915" actId="1035"/>
          <ac:spMkLst>
            <pc:docMk/>
            <pc:sldMk cId="3711848010" sldId="273"/>
            <ac:spMk id="32" creationId="{CA4A2319-0EAB-B508-D3E9-96415E17C2D4}"/>
          </ac:spMkLst>
        </pc:spChg>
        <pc:spChg chg="add mod">
          <ac:chgData name="Sabrine BETTAIEB" userId="ddcf6deb328acef7" providerId="LiveId" clId="{E16D03A4-EE9C-4EE8-8EEC-409A7E9AF453}" dt="2022-05-24T08:55:30.423" v="6129" actId="14100"/>
          <ac:spMkLst>
            <pc:docMk/>
            <pc:sldMk cId="3711848010" sldId="273"/>
            <ac:spMk id="33" creationId="{74226AD5-538D-19A3-B453-FC8DDF850D02}"/>
          </ac:spMkLst>
        </pc:spChg>
        <pc:spChg chg="add mod">
          <ac:chgData name="Sabrine BETTAIEB" userId="ddcf6deb328acef7" providerId="LiveId" clId="{E16D03A4-EE9C-4EE8-8EEC-409A7E9AF453}" dt="2022-05-24T08:35:38.773" v="5460" actId="313"/>
          <ac:spMkLst>
            <pc:docMk/>
            <pc:sldMk cId="3711848010" sldId="273"/>
            <ac:spMk id="34" creationId="{349E4431-BA4C-62F5-5A36-5D127BF5BB29}"/>
          </ac:spMkLst>
        </pc:spChg>
        <pc:spChg chg="add mod">
          <ac:chgData name="Sabrine BETTAIEB" userId="ddcf6deb328acef7" providerId="LiveId" clId="{E16D03A4-EE9C-4EE8-8EEC-409A7E9AF453}" dt="2022-05-25T14:17:50.123" v="13497" actId="113"/>
          <ac:spMkLst>
            <pc:docMk/>
            <pc:sldMk cId="3711848010" sldId="273"/>
            <ac:spMk id="37" creationId="{EBAD4969-047A-569D-3BB2-A0EB85145285}"/>
          </ac:spMkLst>
        </pc:spChg>
        <pc:grpChg chg="add mod">
          <ac:chgData name="Sabrine BETTAIEB" userId="ddcf6deb328acef7" providerId="LiveId" clId="{E16D03A4-EE9C-4EE8-8EEC-409A7E9AF453}" dt="2022-05-24T08:35:01.857" v="5371" actId="1036"/>
          <ac:grpSpMkLst>
            <pc:docMk/>
            <pc:sldMk cId="3711848010" sldId="273"/>
            <ac:grpSpMk id="27" creationId="{EFFA0439-B423-BD5F-95B8-DC0470CD37CA}"/>
          </ac:grpSpMkLst>
        </pc:grpChg>
        <pc:grpChg chg="add mod">
          <ac:chgData name="Sabrine BETTAIEB" userId="ddcf6deb328acef7" providerId="LiveId" clId="{E16D03A4-EE9C-4EE8-8EEC-409A7E9AF453}" dt="2022-05-24T08:48:36.238" v="5907" actId="1035"/>
          <ac:grpSpMkLst>
            <pc:docMk/>
            <pc:sldMk cId="3711848010" sldId="273"/>
            <ac:grpSpMk id="31" creationId="{2004E7B8-65F2-7E10-1209-2EBB37DD97CA}"/>
          </ac:grpSpMkLst>
        </pc:grpChg>
        <pc:picChg chg="add mod">
          <ac:chgData name="Sabrine BETTAIEB" userId="ddcf6deb328acef7" providerId="LiveId" clId="{E16D03A4-EE9C-4EE8-8EEC-409A7E9AF453}" dt="2022-05-22T20:13:05.035" v="1649" actId="164"/>
          <ac:picMkLst>
            <pc:docMk/>
            <pc:sldMk cId="3711848010" sldId="273"/>
            <ac:picMk id="4" creationId="{0CC734DF-AEF6-DD04-1A00-05A78C64636C}"/>
          </ac:picMkLst>
        </pc:picChg>
        <pc:picChg chg="add del mod">
          <ac:chgData name="Sabrine BETTAIEB" userId="ddcf6deb328acef7" providerId="LiveId" clId="{E16D03A4-EE9C-4EE8-8EEC-409A7E9AF453}" dt="2022-05-22T20:02:22.884" v="1472" actId="478"/>
          <ac:picMkLst>
            <pc:docMk/>
            <pc:sldMk cId="3711848010" sldId="273"/>
            <ac:picMk id="6" creationId="{C9E9FFEF-0406-4865-C175-3D382899DEF6}"/>
          </ac:picMkLst>
        </pc:picChg>
        <pc:picChg chg="add del mod">
          <ac:chgData name="Sabrine BETTAIEB" userId="ddcf6deb328acef7" providerId="LiveId" clId="{E16D03A4-EE9C-4EE8-8EEC-409A7E9AF453}" dt="2022-05-22T20:17:02.553" v="1673" actId="21"/>
          <ac:picMkLst>
            <pc:docMk/>
            <pc:sldMk cId="3711848010" sldId="273"/>
            <ac:picMk id="6147" creationId="{C3D01E77-BC65-7C07-7DBA-DAD908D784CA}"/>
          </ac:picMkLst>
        </pc:picChg>
      </pc:sldChg>
      <pc:sldChg chg="addSp delSp modSp del mod delDesignElem">
        <pc:chgData name="Sabrine BETTAIEB" userId="ddcf6deb328acef7" providerId="LiveId" clId="{E16D03A4-EE9C-4EE8-8EEC-409A7E9AF453}" dt="2022-05-19T19:00:57.036" v="670" actId="47"/>
        <pc:sldMkLst>
          <pc:docMk/>
          <pc:sldMk cId="3826454313" sldId="274"/>
        </pc:sldMkLst>
        <pc:spChg chg="add del mod">
          <ac:chgData name="Sabrine BETTAIEB" userId="ddcf6deb328acef7" providerId="LiveId" clId="{E16D03A4-EE9C-4EE8-8EEC-409A7E9AF453}" dt="2022-05-19T19:00:53.663" v="669" actId="21"/>
          <ac:spMkLst>
            <pc:docMk/>
            <pc:sldMk cId="3826454313" sldId="274"/>
            <ac:spMk id="12" creationId="{56BA9404-7F1C-AC9B-681F-06D1862E47BE}"/>
          </ac:spMkLst>
        </pc:spChg>
        <pc:spChg chg="add del mod">
          <ac:chgData name="Sabrine BETTAIEB" userId="ddcf6deb328acef7" providerId="LiveId" clId="{E16D03A4-EE9C-4EE8-8EEC-409A7E9AF453}" dt="2022-05-19T18:57:31.849" v="629" actId="478"/>
          <ac:spMkLst>
            <pc:docMk/>
            <pc:sldMk cId="3826454313" sldId="274"/>
            <ac:spMk id="14" creationId="{CE386595-84F9-5AEF-4439-BBBE4C5BED41}"/>
          </ac:spMkLst>
        </pc:spChg>
        <pc:spChg chg="del">
          <ac:chgData name="Sabrine BETTAIEB" userId="ddcf6deb328acef7" providerId="LiveId" clId="{E16D03A4-EE9C-4EE8-8EEC-409A7E9AF453}" dt="2022-05-19T18:50:48.224" v="432" actId="21"/>
          <ac:spMkLst>
            <pc:docMk/>
            <pc:sldMk cId="3826454313" sldId="274"/>
            <ac:spMk id="34" creationId="{C13C777A-941F-4B10-AE1A-DF8EB7456928}"/>
          </ac:spMkLst>
        </pc:spChg>
        <pc:spChg chg="del mod">
          <ac:chgData name="Sabrine BETTAIEB" userId="ddcf6deb328acef7" providerId="LiveId" clId="{E16D03A4-EE9C-4EE8-8EEC-409A7E9AF453}" dt="2022-05-19T18:22:28.455" v="159"/>
          <ac:spMkLst>
            <pc:docMk/>
            <pc:sldMk cId="3826454313" sldId="274"/>
            <ac:spMk id="36" creationId="{0BA3BA88-BA50-47A2-AB20-2F10CEFC8C56}"/>
          </ac:spMkLst>
        </pc:spChg>
        <pc:spChg chg="del mod">
          <ac:chgData name="Sabrine BETTAIEB" userId="ddcf6deb328acef7" providerId="LiveId" clId="{E16D03A4-EE9C-4EE8-8EEC-409A7E9AF453}" dt="2022-05-19T18:59:10.341" v="653" actId="21"/>
          <ac:spMkLst>
            <pc:docMk/>
            <pc:sldMk cId="3826454313" sldId="274"/>
            <ac:spMk id="38" creationId="{124FA477-9A20-479E-8EA8-ABC4585F690A}"/>
          </ac:spMkLst>
        </pc:spChg>
        <pc:picChg chg="mod">
          <ac:chgData name="Sabrine BETTAIEB" userId="ddcf6deb328acef7" providerId="LiveId" clId="{E16D03A4-EE9C-4EE8-8EEC-409A7E9AF453}" dt="2022-05-19T18:23:02.168" v="161" actId="14100"/>
          <ac:picMkLst>
            <pc:docMk/>
            <pc:sldMk cId="3826454313" sldId="274"/>
            <ac:picMk id="10" creationId="{9FF5C55D-7C4E-4DE2-AF53-672C3EB9D106}"/>
          </ac:picMkLst>
        </pc:picChg>
        <pc:picChg chg="add del mod">
          <ac:chgData name="Sabrine BETTAIEB" userId="ddcf6deb328acef7" providerId="LiveId" clId="{E16D03A4-EE9C-4EE8-8EEC-409A7E9AF453}" dt="2022-05-19T18:50:31.083" v="427" actId="21"/>
          <ac:picMkLst>
            <pc:docMk/>
            <pc:sldMk cId="3826454313" sldId="274"/>
            <ac:picMk id="13" creationId="{A2E024B8-7754-FF0F-1AD2-7DFAA9F41177}"/>
          </ac:picMkLst>
        </pc:picChg>
        <pc:picChg chg="mod">
          <ac:chgData name="Sabrine BETTAIEB" userId="ddcf6deb328acef7" providerId="LiveId" clId="{E16D03A4-EE9C-4EE8-8EEC-409A7E9AF453}" dt="2022-05-19T18:23:34.637" v="165" actId="166"/>
          <ac:picMkLst>
            <pc:docMk/>
            <pc:sldMk cId="3826454313" sldId="274"/>
            <ac:picMk id="3074" creationId="{7E129EC8-93CD-4EF4-9F60-4B209CCCD6F0}"/>
          </ac:picMkLst>
        </pc:picChg>
      </pc:sldChg>
      <pc:sldChg chg="modSp add del mod">
        <pc:chgData name="Sabrine BETTAIEB" userId="ddcf6deb328acef7" providerId="LiveId" clId="{E16D03A4-EE9C-4EE8-8EEC-409A7E9AF453}" dt="2022-05-22T21:05:15.641" v="2474" actId="47"/>
        <pc:sldMkLst>
          <pc:docMk/>
          <pc:sldMk cId="4106583585" sldId="274"/>
        </pc:sldMkLst>
        <pc:graphicFrameChg chg="mod modGraphic">
          <ac:chgData name="Sabrine BETTAIEB" userId="ddcf6deb328acef7" providerId="LiveId" clId="{E16D03A4-EE9C-4EE8-8EEC-409A7E9AF453}" dt="2022-05-22T19:21:40.394" v="822" actId="404"/>
          <ac:graphicFrameMkLst>
            <pc:docMk/>
            <pc:sldMk cId="4106583585" sldId="274"/>
            <ac:graphicFrameMk id="2" creationId="{EA3DD11D-F642-406A-833E-304202114817}"/>
          </ac:graphicFrameMkLst>
        </pc:graphicFrameChg>
      </pc:sldChg>
      <pc:sldChg chg="addSp delSp modSp add mod addAnim delAnim modAnim">
        <pc:chgData name="Sabrine BETTAIEB" userId="ddcf6deb328acef7" providerId="LiveId" clId="{E16D03A4-EE9C-4EE8-8EEC-409A7E9AF453}" dt="2022-05-24T08:54:24.570" v="6103" actId="1076"/>
        <pc:sldMkLst>
          <pc:docMk/>
          <pc:sldMk cId="2984416470" sldId="275"/>
        </pc:sldMkLst>
        <pc:spChg chg="mod">
          <ac:chgData name="Sabrine BETTAIEB" userId="ddcf6deb328acef7" providerId="LiveId" clId="{E16D03A4-EE9C-4EE8-8EEC-409A7E9AF453}" dt="2022-05-22T20:48:22.564" v="2195" actId="1076"/>
          <ac:spMkLst>
            <pc:docMk/>
            <pc:sldMk cId="2984416470" sldId="275"/>
            <ac:spMk id="3" creationId="{E4FB9FD0-7F32-4686-BF99-55EFE57C15C3}"/>
          </ac:spMkLst>
        </pc:spChg>
        <pc:spChg chg="add mod">
          <ac:chgData name="Sabrine BETTAIEB" userId="ddcf6deb328acef7" providerId="LiveId" clId="{E16D03A4-EE9C-4EE8-8EEC-409A7E9AF453}" dt="2022-05-24T08:54:21.727" v="6102" actId="1036"/>
          <ac:spMkLst>
            <pc:docMk/>
            <pc:sldMk cId="2984416470" sldId="275"/>
            <ac:spMk id="4" creationId="{F2AE5222-2572-73AF-74AF-1568DE2002DB}"/>
          </ac:spMkLst>
        </pc:spChg>
        <pc:spChg chg="add mod">
          <ac:chgData name="Sabrine BETTAIEB" userId="ddcf6deb328acef7" providerId="LiveId" clId="{E16D03A4-EE9C-4EE8-8EEC-409A7E9AF453}" dt="2022-05-24T08:54:14.430" v="6084" actId="1036"/>
          <ac:spMkLst>
            <pc:docMk/>
            <pc:sldMk cId="2984416470" sldId="275"/>
            <ac:spMk id="5" creationId="{EBF2F220-843B-1CD1-160B-B4F5934858B0}"/>
          </ac:spMkLst>
        </pc:spChg>
        <pc:spChg chg="add del mod">
          <ac:chgData name="Sabrine BETTAIEB" userId="ddcf6deb328acef7" providerId="LiveId" clId="{E16D03A4-EE9C-4EE8-8EEC-409A7E9AF453}" dt="2022-05-22T20:52:17.517" v="2283" actId="478"/>
          <ac:spMkLst>
            <pc:docMk/>
            <pc:sldMk cId="2984416470" sldId="275"/>
            <ac:spMk id="6" creationId="{2A89D3F2-1C4B-A04A-0697-E1ACA6AF43FD}"/>
          </ac:spMkLst>
        </pc:spChg>
        <pc:spChg chg="add mod">
          <ac:chgData name="Sabrine BETTAIEB" userId="ddcf6deb328acef7" providerId="LiveId" clId="{E16D03A4-EE9C-4EE8-8EEC-409A7E9AF453}" dt="2022-05-24T08:54:24.570" v="6103" actId="1076"/>
          <ac:spMkLst>
            <pc:docMk/>
            <pc:sldMk cId="2984416470" sldId="275"/>
            <ac:spMk id="7" creationId="{57C10298-ABC7-BC10-0364-BE1DA27302CC}"/>
          </ac:spMkLst>
        </pc:spChg>
        <pc:spChg chg="mod">
          <ac:chgData name="Sabrine BETTAIEB" userId="ddcf6deb328acef7" providerId="LiveId" clId="{E16D03A4-EE9C-4EE8-8EEC-409A7E9AF453}" dt="2022-05-22T20:50:58.592" v="2276" actId="207"/>
          <ac:spMkLst>
            <pc:docMk/>
            <pc:sldMk cId="2984416470" sldId="275"/>
            <ac:spMk id="8" creationId="{8425C163-7D9D-4A91-8394-60AFA3CDFEBA}"/>
          </ac:spMkLst>
        </pc:spChg>
        <pc:spChg chg="mod">
          <ac:chgData name="Sabrine BETTAIEB" userId="ddcf6deb328acef7" providerId="LiveId" clId="{E16D03A4-EE9C-4EE8-8EEC-409A7E9AF453}" dt="2022-05-24T08:53:36.130" v="6062" actId="20577"/>
          <ac:spMkLst>
            <pc:docMk/>
            <pc:sldMk cId="2984416470" sldId="275"/>
            <ac:spMk id="9" creationId="{6BDEBC61-B89A-4CCA-8B65-6EF29475AAF0}"/>
          </ac:spMkLst>
        </pc:spChg>
        <pc:spChg chg="mod">
          <ac:chgData name="Sabrine BETTAIEB" userId="ddcf6deb328acef7" providerId="LiveId" clId="{E16D03A4-EE9C-4EE8-8EEC-409A7E9AF453}" dt="2022-05-22T20:50:16.550" v="2265" actId="1036"/>
          <ac:spMkLst>
            <pc:docMk/>
            <pc:sldMk cId="2984416470" sldId="275"/>
            <ac:spMk id="11" creationId="{07E72C6A-9557-4278-9477-11E44ABA3F13}"/>
          </ac:spMkLst>
        </pc:spChg>
        <pc:spChg chg="mod">
          <ac:chgData name="Sabrine BETTAIEB" userId="ddcf6deb328acef7" providerId="LiveId" clId="{E16D03A4-EE9C-4EE8-8EEC-409A7E9AF453}" dt="2022-05-22T20:50:16.550" v="2265" actId="1036"/>
          <ac:spMkLst>
            <pc:docMk/>
            <pc:sldMk cId="2984416470" sldId="275"/>
            <ac:spMk id="13" creationId="{4081BBC0-8DA3-4B41-9CEE-FBF46A95ACF3}"/>
          </ac:spMkLst>
        </pc:spChg>
        <pc:spChg chg="add del mod">
          <ac:chgData name="Sabrine BETTAIEB" userId="ddcf6deb328acef7" providerId="LiveId" clId="{E16D03A4-EE9C-4EE8-8EEC-409A7E9AF453}" dt="2022-05-22T20:57:16.116" v="2385" actId="5793"/>
          <ac:spMkLst>
            <pc:docMk/>
            <pc:sldMk cId="2984416470" sldId="275"/>
            <ac:spMk id="14" creationId="{D9233184-3461-4968-9D59-E370A38D3842}"/>
          </ac:spMkLst>
        </pc:spChg>
        <pc:spChg chg="mod">
          <ac:chgData name="Sabrine BETTAIEB" userId="ddcf6deb328acef7" providerId="LiveId" clId="{E16D03A4-EE9C-4EE8-8EEC-409A7E9AF453}" dt="2022-05-22T20:57:11.353" v="2373" actId="5793"/>
          <ac:spMkLst>
            <pc:docMk/>
            <pc:sldMk cId="2984416470" sldId="275"/>
            <ac:spMk id="15" creationId="{AB051DEC-1EB4-47A0-8FCB-E4154A128959}"/>
          </ac:spMkLst>
        </pc:spChg>
        <pc:spChg chg="mod">
          <ac:chgData name="Sabrine BETTAIEB" userId="ddcf6deb328acef7" providerId="LiveId" clId="{E16D03A4-EE9C-4EE8-8EEC-409A7E9AF453}" dt="2022-05-22T20:55:51.789" v="2318"/>
          <ac:spMkLst>
            <pc:docMk/>
            <pc:sldMk cId="2984416470" sldId="275"/>
            <ac:spMk id="16" creationId="{0CF8749F-ACFE-4169-9C3B-1425228101E7}"/>
          </ac:spMkLst>
        </pc:spChg>
        <pc:spChg chg="mod">
          <ac:chgData name="Sabrine BETTAIEB" userId="ddcf6deb328acef7" providerId="LiveId" clId="{E16D03A4-EE9C-4EE8-8EEC-409A7E9AF453}" dt="2022-05-22T20:56:58.751" v="2348" actId="20577"/>
          <ac:spMkLst>
            <pc:docMk/>
            <pc:sldMk cId="2984416470" sldId="275"/>
            <ac:spMk id="17" creationId="{C0E511C9-313A-4B22-9EE1-869A58E56592}"/>
          </ac:spMkLst>
        </pc:spChg>
        <pc:spChg chg="mod">
          <ac:chgData name="Sabrine BETTAIEB" userId="ddcf6deb328acef7" providerId="LiveId" clId="{E16D03A4-EE9C-4EE8-8EEC-409A7E9AF453}" dt="2022-05-22T21:01:28.427" v="2432" actId="20577"/>
          <ac:spMkLst>
            <pc:docMk/>
            <pc:sldMk cId="2984416470" sldId="275"/>
            <ac:spMk id="18" creationId="{1A385C75-C0AE-4FE8-BDC4-93DFA895F9E5}"/>
          </ac:spMkLst>
        </pc:spChg>
        <pc:spChg chg="mod">
          <ac:chgData name="Sabrine BETTAIEB" userId="ddcf6deb328acef7" providerId="LiveId" clId="{E16D03A4-EE9C-4EE8-8EEC-409A7E9AF453}" dt="2022-05-22T20:55:27.546" v="2312" actId="14100"/>
          <ac:spMkLst>
            <pc:docMk/>
            <pc:sldMk cId="2984416470" sldId="275"/>
            <ac:spMk id="19" creationId="{85BE3875-7BFB-4DAD-BAD5-C238A3C68EEA}"/>
          </ac:spMkLst>
        </pc:spChg>
        <pc:spChg chg="del">
          <ac:chgData name="Sabrine BETTAIEB" userId="ddcf6deb328acef7" providerId="LiveId" clId="{E16D03A4-EE9C-4EE8-8EEC-409A7E9AF453}" dt="2022-05-22T20:43:40.604" v="1902" actId="478"/>
          <ac:spMkLst>
            <pc:docMk/>
            <pc:sldMk cId="2984416470" sldId="275"/>
            <ac:spMk id="20" creationId="{01469F02-31FC-46ED-BF31-625254536DEF}"/>
          </ac:spMkLst>
        </pc:spChg>
      </pc:sldChg>
      <pc:sldChg chg="addSp delSp modSp new mod modAnim">
        <pc:chgData name="Sabrine BETTAIEB" userId="ddcf6deb328acef7" providerId="LiveId" clId="{E16D03A4-EE9C-4EE8-8EEC-409A7E9AF453}" dt="2022-05-29T10:09:43.349" v="14857" actId="1037"/>
        <pc:sldMkLst>
          <pc:docMk/>
          <pc:sldMk cId="1811058764" sldId="276"/>
        </pc:sldMkLst>
        <pc:spChg chg="add mod">
          <ac:chgData name="Sabrine BETTAIEB" userId="ddcf6deb328acef7" providerId="LiveId" clId="{E16D03A4-EE9C-4EE8-8EEC-409A7E9AF453}" dt="2022-05-24T08:20:31.033" v="4832" actId="1037"/>
          <ac:spMkLst>
            <pc:docMk/>
            <pc:sldMk cId="1811058764" sldId="276"/>
            <ac:spMk id="4" creationId="{2814BEB5-5E4C-BE87-751F-87183306E480}"/>
          </ac:spMkLst>
        </pc:spChg>
        <pc:spChg chg="add mod">
          <ac:chgData name="Sabrine BETTAIEB" userId="ddcf6deb328acef7" providerId="LiveId" clId="{E16D03A4-EE9C-4EE8-8EEC-409A7E9AF453}" dt="2022-05-25T15:25:17.700" v="14769" actId="20577"/>
          <ac:spMkLst>
            <pc:docMk/>
            <pc:sldMk cId="1811058764" sldId="276"/>
            <ac:spMk id="6" creationId="{1CC50402-4BB0-6341-BF4A-93D5B36CD233}"/>
          </ac:spMkLst>
        </pc:spChg>
        <pc:spChg chg="add del mod">
          <ac:chgData name="Sabrine BETTAIEB" userId="ddcf6deb328acef7" providerId="LiveId" clId="{E16D03A4-EE9C-4EE8-8EEC-409A7E9AF453}" dt="2022-05-24T08:19:50.960" v="4804"/>
          <ac:spMkLst>
            <pc:docMk/>
            <pc:sldMk cId="1811058764" sldId="276"/>
            <ac:spMk id="10" creationId="{74CB6082-4D34-B8F6-C66A-A0D91E152960}"/>
          </ac:spMkLst>
        </pc:spChg>
        <pc:spChg chg="add del mod">
          <ac:chgData name="Sabrine BETTAIEB" userId="ddcf6deb328acef7" providerId="LiveId" clId="{E16D03A4-EE9C-4EE8-8EEC-409A7E9AF453}" dt="2022-05-24T08:19:50.960" v="4806"/>
          <ac:spMkLst>
            <pc:docMk/>
            <pc:sldMk cId="1811058764" sldId="276"/>
            <ac:spMk id="12" creationId="{4968101F-68AF-273A-DC28-E744F3141863}"/>
          </ac:spMkLst>
        </pc:spChg>
        <pc:picChg chg="add mod">
          <ac:chgData name="Sabrine BETTAIEB" userId="ddcf6deb328acef7" providerId="LiveId" clId="{E16D03A4-EE9C-4EE8-8EEC-409A7E9AF453}" dt="2022-05-29T10:09:37.495" v="14843" actId="1037"/>
          <ac:picMkLst>
            <pc:docMk/>
            <pc:sldMk cId="1811058764" sldId="276"/>
            <ac:picMk id="10242" creationId="{AED5DFA5-F9CC-EBCD-603F-A697EA32D25D}"/>
          </ac:picMkLst>
        </pc:picChg>
        <pc:picChg chg="add mod">
          <ac:chgData name="Sabrine BETTAIEB" userId="ddcf6deb328acef7" providerId="LiveId" clId="{E16D03A4-EE9C-4EE8-8EEC-409A7E9AF453}" dt="2022-05-29T10:09:43.349" v="14857" actId="1037"/>
          <ac:picMkLst>
            <pc:docMk/>
            <pc:sldMk cId="1811058764" sldId="276"/>
            <ac:picMk id="10244" creationId="{1AFE9B7B-8FA3-CBE6-5BFA-A67AB340369C}"/>
          </ac:picMkLst>
        </pc:picChg>
        <pc:picChg chg="add mod">
          <ac:chgData name="Sabrine BETTAIEB" userId="ddcf6deb328acef7" providerId="LiveId" clId="{E16D03A4-EE9C-4EE8-8EEC-409A7E9AF453}" dt="2022-05-24T08:26:39.035" v="5023" actId="1076"/>
          <ac:picMkLst>
            <pc:docMk/>
            <pc:sldMk cId="1811058764" sldId="276"/>
            <ac:picMk id="10246" creationId="{4052E363-2839-1B90-4511-583898517665}"/>
          </ac:picMkLst>
        </pc:picChg>
      </pc:sldChg>
      <pc:sldChg chg="addSp delSp modSp add mod ord modAnim">
        <pc:chgData name="Sabrine BETTAIEB" userId="ddcf6deb328acef7" providerId="LiveId" clId="{E16D03A4-EE9C-4EE8-8EEC-409A7E9AF453}" dt="2022-05-30T12:48:06.676" v="15290" actId="20577"/>
        <pc:sldMkLst>
          <pc:docMk/>
          <pc:sldMk cId="2209479596" sldId="277"/>
        </pc:sldMkLst>
        <pc:spChg chg="mod">
          <ac:chgData name="Sabrine BETTAIEB" userId="ddcf6deb328acef7" providerId="LiveId" clId="{E16D03A4-EE9C-4EE8-8EEC-409A7E9AF453}" dt="2022-05-23T19:07:02.276" v="3939" actId="2711"/>
          <ac:spMkLst>
            <pc:docMk/>
            <pc:sldMk cId="2209479596" sldId="277"/>
            <ac:spMk id="2" creationId="{0DE9D6C3-6566-1363-C419-CB5E26F90705}"/>
          </ac:spMkLst>
        </pc:spChg>
        <pc:spChg chg="add mod">
          <ac:chgData name="Sabrine BETTAIEB" userId="ddcf6deb328acef7" providerId="LiveId" clId="{E16D03A4-EE9C-4EE8-8EEC-409A7E9AF453}" dt="2022-05-25T14:34:35.750" v="13740" actId="1076"/>
          <ac:spMkLst>
            <pc:docMk/>
            <pc:sldMk cId="2209479596" sldId="277"/>
            <ac:spMk id="6" creationId="{8414E85B-72E0-6AB1-1821-BB4AE8225712}"/>
          </ac:spMkLst>
        </pc:spChg>
        <pc:spChg chg="add mod">
          <ac:chgData name="Sabrine BETTAIEB" userId="ddcf6deb328acef7" providerId="LiveId" clId="{E16D03A4-EE9C-4EE8-8EEC-409A7E9AF453}" dt="2022-05-25T14:28:43.599" v="13600" actId="14100"/>
          <ac:spMkLst>
            <pc:docMk/>
            <pc:sldMk cId="2209479596" sldId="277"/>
            <ac:spMk id="8" creationId="{6C450A55-C9FE-3749-E866-BD6DFDC8BF81}"/>
          </ac:spMkLst>
        </pc:spChg>
        <pc:spChg chg="add mod">
          <ac:chgData name="Sabrine BETTAIEB" userId="ddcf6deb328acef7" providerId="LiveId" clId="{E16D03A4-EE9C-4EE8-8EEC-409A7E9AF453}" dt="2022-05-30T08:18:12.661" v="15235" actId="1036"/>
          <ac:spMkLst>
            <pc:docMk/>
            <pc:sldMk cId="2209479596" sldId="277"/>
            <ac:spMk id="9" creationId="{E2850292-7EA0-B32E-0E38-1DDD25D586C2}"/>
          </ac:spMkLst>
        </pc:spChg>
        <pc:spChg chg="add mod">
          <ac:chgData name="Sabrine BETTAIEB" userId="ddcf6deb328acef7" providerId="LiveId" clId="{E16D03A4-EE9C-4EE8-8EEC-409A7E9AF453}" dt="2022-05-30T08:17:38.150" v="15182" actId="1076"/>
          <ac:spMkLst>
            <pc:docMk/>
            <pc:sldMk cId="2209479596" sldId="277"/>
            <ac:spMk id="10" creationId="{B8903121-388D-58F4-651E-545D553740AC}"/>
          </ac:spMkLst>
        </pc:spChg>
        <pc:graphicFrameChg chg="add del mod modGraphic">
          <ac:chgData name="Sabrine BETTAIEB" userId="ddcf6deb328acef7" providerId="LiveId" clId="{E16D03A4-EE9C-4EE8-8EEC-409A7E9AF453}" dt="2022-05-23T08:49:36.354" v="3453" actId="478"/>
          <ac:graphicFrameMkLst>
            <pc:docMk/>
            <pc:sldMk cId="2209479596" sldId="277"/>
            <ac:graphicFrameMk id="5" creationId="{42846400-FA35-8C1E-1395-D8BCDAF80936}"/>
          </ac:graphicFrameMkLst>
        </pc:graphicFrameChg>
        <pc:graphicFrameChg chg="add mod modGraphic">
          <ac:chgData name="Sabrine BETTAIEB" userId="ddcf6deb328acef7" providerId="LiveId" clId="{E16D03A4-EE9C-4EE8-8EEC-409A7E9AF453}" dt="2022-05-30T12:48:06.676" v="15290" actId="20577"/>
          <ac:graphicFrameMkLst>
            <pc:docMk/>
            <pc:sldMk cId="2209479596" sldId="277"/>
            <ac:graphicFrameMk id="7" creationId="{251F2355-6DD7-BCE8-926E-0699A0D5EF66}"/>
          </ac:graphicFrameMkLst>
        </pc:graphicFrameChg>
        <pc:picChg chg="add del mod">
          <ac:chgData name="Sabrine BETTAIEB" userId="ddcf6deb328acef7" providerId="LiveId" clId="{E16D03A4-EE9C-4EE8-8EEC-409A7E9AF453}" dt="2022-05-23T08:24:53.547" v="3072" actId="478"/>
          <ac:picMkLst>
            <pc:docMk/>
            <pc:sldMk cId="2209479596" sldId="277"/>
            <ac:picMk id="4" creationId="{13DDAC77-01A3-5570-1D68-B4EFA09F813F}"/>
          </ac:picMkLst>
        </pc:picChg>
        <pc:picChg chg="add del mod">
          <ac:chgData name="Sabrine BETTAIEB" userId="ddcf6deb328acef7" providerId="LiveId" clId="{E16D03A4-EE9C-4EE8-8EEC-409A7E9AF453}" dt="2022-05-23T08:24:56.843" v="3073" actId="478"/>
          <ac:picMkLst>
            <pc:docMk/>
            <pc:sldMk cId="2209479596" sldId="277"/>
            <ac:picMk id="12290" creationId="{272C6F05-A43E-2B03-D688-DBFF8F66188E}"/>
          </ac:picMkLst>
        </pc:picChg>
        <pc:picChg chg="add mod">
          <ac:chgData name="Sabrine BETTAIEB" userId="ddcf6deb328acef7" providerId="LiveId" clId="{E16D03A4-EE9C-4EE8-8EEC-409A7E9AF453}" dt="2022-05-30T08:17:44.931" v="15184" actId="1037"/>
          <ac:picMkLst>
            <pc:docMk/>
            <pc:sldMk cId="2209479596" sldId="277"/>
            <ac:picMk id="12292" creationId="{EEB527A2-671C-496B-66C8-9911AE4763DD}"/>
          </ac:picMkLst>
        </pc:picChg>
        <pc:picChg chg="add del mod">
          <ac:chgData name="Sabrine BETTAIEB" userId="ddcf6deb328acef7" providerId="LiveId" clId="{E16D03A4-EE9C-4EE8-8EEC-409A7E9AF453}" dt="2022-05-25T14:29:27.268" v="13610" actId="478"/>
          <ac:picMkLst>
            <pc:docMk/>
            <pc:sldMk cId="2209479596" sldId="277"/>
            <ac:picMk id="12294" creationId="{BC0999E3-B60C-D452-4960-BEA252573255}"/>
          </ac:picMkLst>
        </pc:picChg>
        <pc:picChg chg="add mod">
          <ac:chgData name="Sabrine BETTAIEB" userId="ddcf6deb328acef7" providerId="LiveId" clId="{E16D03A4-EE9C-4EE8-8EEC-409A7E9AF453}" dt="2022-05-30T08:17:49.757" v="15198" actId="1038"/>
          <ac:picMkLst>
            <pc:docMk/>
            <pc:sldMk cId="2209479596" sldId="277"/>
            <ac:picMk id="12296" creationId="{D38624BA-CA0A-046F-E645-60AD636DA57A}"/>
          </ac:picMkLst>
        </pc:picChg>
      </pc:sldChg>
      <pc:sldChg chg="addSp delSp modSp add mod ord">
        <pc:chgData name="Sabrine BETTAIEB" userId="ddcf6deb328acef7" providerId="LiveId" clId="{E16D03A4-EE9C-4EE8-8EEC-409A7E9AF453}" dt="2022-05-25T12:12:47.038" v="11470" actId="20577"/>
        <pc:sldMkLst>
          <pc:docMk/>
          <pc:sldMk cId="4209157527" sldId="278"/>
        </pc:sldMkLst>
        <pc:spChg chg="mod">
          <ac:chgData name="Sabrine BETTAIEB" userId="ddcf6deb328acef7" providerId="LiveId" clId="{E16D03A4-EE9C-4EE8-8EEC-409A7E9AF453}" dt="2022-05-24T07:37:56.484" v="4147" actId="2711"/>
          <ac:spMkLst>
            <pc:docMk/>
            <pc:sldMk cId="4209157527" sldId="278"/>
            <ac:spMk id="2" creationId="{0DE9D6C3-6566-1363-C419-CB5E26F90705}"/>
          </ac:spMkLst>
        </pc:spChg>
        <pc:spChg chg="add mod">
          <ac:chgData name="Sabrine BETTAIEB" userId="ddcf6deb328acef7" providerId="LiveId" clId="{E16D03A4-EE9C-4EE8-8EEC-409A7E9AF453}" dt="2022-05-25T12:12:47.038" v="11470" actId="20577"/>
          <ac:spMkLst>
            <pc:docMk/>
            <pc:sldMk cId="4209157527" sldId="278"/>
            <ac:spMk id="3" creationId="{12539148-7A9A-848A-E323-40FAB6C2AB75}"/>
          </ac:spMkLst>
        </pc:spChg>
        <pc:spChg chg="add mod">
          <ac:chgData name="Sabrine BETTAIEB" userId="ddcf6deb328acef7" providerId="LiveId" clId="{E16D03A4-EE9C-4EE8-8EEC-409A7E9AF453}" dt="2022-05-24T08:07:23.718" v="4494" actId="6549"/>
          <ac:spMkLst>
            <pc:docMk/>
            <pc:sldMk cId="4209157527" sldId="278"/>
            <ac:spMk id="15" creationId="{1BA92C87-9AFE-6D65-D55A-C0E53CA8B577}"/>
          </ac:spMkLst>
        </pc:spChg>
        <pc:spChg chg="add mod">
          <ac:chgData name="Sabrine BETTAIEB" userId="ddcf6deb328acef7" providerId="LiveId" clId="{E16D03A4-EE9C-4EE8-8EEC-409A7E9AF453}" dt="2022-05-24T08:08:40.577" v="4501" actId="1076"/>
          <ac:spMkLst>
            <pc:docMk/>
            <pc:sldMk cId="4209157527" sldId="278"/>
            <ac:spMk id="17" creationId="{0187349B-6C1B-F078-2B2C-73BB51A17499}"/>
          </ac:spMkLst>
        </pc:spChg>
        <pc:spChg chg="add del mod">
          <ac:chgData name="Sabrine BETTAIEB" userId="ddcf6deb328acef7" providerId="LiveId" clId="{E16D03A4-EE9C-4EE8-8EEC-409A7E9AF453}" dt="2022-05-24T07:41:20.920" v="4200"/>
          <ac:spMkLst>
            <pc:docMk/>
            <pc:sldMk cId="4209157527" sldId="278"/>
            <ac:spMk id="18" creationId="{F6FC817F-5129-B4FB-C39A-03CA471719FD}"/>
          </ac:spMkLst>
        </pc:spChg>
        <pc:spChg chg="add del mod">
          <ac:chgData name="Sabrine BETTAIEB" userId="ddcf6deb328acef7" providerId="LiveId" clId="{E16D03A4-EE9C-4EE8-8EEC-409A7E9AF453}" dt="2022-05-24T08:02:48.012" v="4330" actId="478"/>
          <ac:spMkLst>
            <pc:docMk/>
            <pc:sldMk cId="4209157527" sldId="278"/>
            <ac:spMk id="20" creationId="{B6A90D24-81E2-26B6-906D-1B9909C16E10}"/>
          </ac:spMkLst>
        </pc:spChg>
        <pc:spChg chg="add mod">
          <ac:chgData name="Sabrine BETTAIEB" userId="ddcf6deb328acef7" providerId="LiveId" clId="{E16D03A4-EE9C-4EE8-8EEC-409A7E9AF453}" dt="2022-05-24T08:08:30.987" v="4496" actId="1076"/>
          <ac:spMkLst>
            <pc:docMk/>
            <pc:sldMk cId="4209157527" sldId="278"/>
            <ac:spMk id="22" creationId="{935E7829-E680-23A5-BFE0-C27B3C531BFB}"/>
          </ac:spMkLst>
        </pc:spChg>
        <pc:spChg chg="add del mod">
          <ac:chgData name="Sabrine BETTAIEB" userId="ddcf6deb328acef7" providerId="LiveId" clId="{E16D03A4-EE9C-4EE8-8EEC-409A7E9AF453}" dt="2022-05-24T07:41:20.919" v="4198"/>
          <ac:spMkLst>
            <pc:docMk/>
            <pc:sldMk cId="4209157527" sldId="278"/>
            <ac:spMk id="25" creationId="{283B8CDC-3DE5-8E80-AE2D-3F3E502FDA7F}"/>
          </ac:spMkLst>
        </pc:spChg>
        <pc:grpChg chg="add del mod">
          <ac:chgData name="Sabrine BETTAIEB" userId="ddcf6deb328acef7" providerId="LiveId" clId="{E16D03A4-EE9C-4EE8-8EEC-409A7E9AF453}" dt="2022-05-23T19:17:59.046" v="3997" actId="21"/>
          <ac:grpSpMkLst>
            <pc:docMk/>
            <pc:sldMk cId="4209157527" sldId="278"/>
            <ac:grpSpMk id="8" creationId="{6599AFB1-69EE-3237-6237-623DA9000FE7}"/>
          </ac:grpSpMkLst>
        </pc:grpChg>
        <pc:picChg chg="add del mod">
          <ac:chgData name="Sabrine BETTAIEB" userId="ddcf6deb328acef7" providerId="LiveId" clId="{E16D03A4-EE9C-4EE8-8EEC-409A7E9AF453}" dt="2022-05-23T19:14:50.218" v="3990" actId="478"/>
          <ac:picMkLst>
            <pc:docMk/>
            <pc:sldMk cId="4209157527" sldId="278"/>
            <ac:picMk id="5" creationId="{AF7FFC1D-E201-EEE5-E920-7FFCE42EBA8A}"/>
          </ac:picMkLst>
        </pc:picChg>
        <pc:picChg chg="add mod">
          <ac:chgData name="Sabrine BETTAIEB" userId="ddcf6deb328acef7" providerId="LiveId" clId="{E16D03A4-EE9C-4EE8-8EEC-409A7E9AF453}" dt="2022-05-23T19:13:26.481" v="3978" actId="1076"/>
          <ac:picMkLst>
            <pc:docMk/>
            <pc:sldMk cId="4209157527" sldId="278"/>
            <ac:picMk id="7" creationId="{AEC5EFA7-D2D8-6E8D-4A35-7B59A3672E44}"/>
          </ac:picMkLst>
        </pc:picChg>
        <pc:picChg chg="add del mod">
          <ac:chgData name="Sabrine BETTAIEB" userId="ddcf6deb328acef7" providerId="LiveId" clId="{E16D03A4-EE9C-4EE8-8EEC-409A7E9AF453}" dt="2022-05-23T19:35:12.234" v="4011" actId="478"/>
          <ac:picMkLst>
            <pc:docMk/>
            <pc:sldMk cId="4209157527" sldId="278"/>
            <ac:picMk id="10" creationId="{7FB0B2B4-421B-2B64-0E26-DA600CD6C6A9}"/>
          </ac:picMkLst>
        </pc:picChg>
        <pc:picChg chg="add mod">
          <ac:chgData name="Sabrine BETTAIEB" userId="ddcf6deb328acef7" providerId="LiveId" clId="{E16D03A4-EE9C-4EE8-8EEC-409A7E9AF453}" dt="2022-05-24T08:05:08.603" v="4477" actId="1076"/>
          <ac:picMkLst>
            <pc:docMk/>
            <pc:sldMk cId="4209157527" sldId="278"/>
            <ac:picMk id="13" creationId="{413960E9-F0FC-B744-0CF5-7F13FD0D96CD}"/>
          </ac:picMkLst>
        </pc:picChg>
        <pc:picChg chg="add mod">
          <ac:chgData name="Sabrine BETTAIEB" userId="ddcf6deb328acef7" providerId="LiveId" clId="{E16D03A4-EE9C-4EE8-8EEC-409A7E9AF453}" dt="2022-05-24T08:04:58.961" v="4444" actId="1035"/>
          <ac:picMkLst>
            <pc:docMk/>
            <pc:sldMk cId="4209157527" sldId="278"/>
            <ac:picMk id="16" creationId="{2F9EC08D-C2E9-90B5-14BB-D64CD4923DD3}"/>
          </ac:picMkLst>
        </pc:picChg>
        <pc:picChg chg="add del mod">
          <ac:chgData name="Sabrine BETTAIEB" userId="ddcf6deb328acef7" providerId="LiveId" clId="{E16D03A4-EE9C-4EE8-8EEC-409A7E9AF453}" dt="2022-05-23T19:17:59.046" v="3997" actId="21"/>
          <ac:picMkLst>
            <pc:docMk/>
            <pc:sldMk cId="4209157527" sldId="278"/>
            <ac:picMk id="13314" creationId="{9295489A-F4A6-A8CF-93AD-72CC88F4AACE}"/>
          </ac:picMkLst>
        </pc:picChg>
        <pc:picChg chg="add del mod">
          <ac:chgData name="Sabrine BETTAIEB" userId="ddcf6deb328acef7" providerId="LiveId" clId="{E16D03A4-EE9C-4EE8-8EEC-409A7E9AF453}" dt="2022-05-23T19:12:36.375" v="3967" actId="478"/>
          <ac:picMkLst>
            <pc:docMk/>
            <pc:sldMk cId="4209157527" sldId="278"/>
            <ac:picMk id="13316" creationId="{36BA0371-87C7-C726-768E-53E2A0DEB92C}"/>
          </ac:picMkLst>
        </pc:picChg>
        <pc:picChg chg="add mod">
          <ac:chgData name="Sabrine BETTAIEB" userId="ddcf6deb328acef7" providerId="LiveId" clId="{E16D03A4-EE9C-4EE8-8EEC-409A7E9AF453}" dt="2022-05-23T19:13:26.481" v="3978" actId="1076"/>
          <ac:picMkLst>
            <pc:docMk/>
            <pc:sldMk cId="4209157527" sldId="278"/>
            <ac:picMk id="13318" creationId="{F113E5B0-3975-E56C-490D-F7B62BED9E13}"/>
          </ac:picMkLst>
        </pc:picChg>
        <pc:picChg chg="add mod">
          <ac:chgData name="Sabrine BETTAIEB" userId="ddcf6deb328acef7" providerId="LiveId" clId="{E16D03A4-EE9C-4EE8-8EEC-409A7E9AF453}" dt="2022-05-24T08:08:34.459" v="4498" actId="1076"/>
          <ac:picMkLst>
            <pc:docMk/>
            <pc:sldMk cId="4209157527" sldId="278"/>
            <ac:picMk id="13320" creationId="{9FC58DDF-C2FF-9086-2B02-E70824A48217}"/>
          </ac:picMkLst>
        </pc:picChg>
      </pc:sldChg>
      <pc:sldChg chg="addSp delSp modSp add mod ord modAnim">
        <pc:chgData name="Sabrine BETTAIEB" userId="ddcf6deb328acef7" providerId="LiveId" clId="{E16D03A4-EE9C-4EE8-8EEC-409A7E9AF453}" dt="2022-05-25T14:35:19.474" v="13766" actId="1036"/>
        <pc:sldMkLst>
          <pc:docMk/>
          <pc:sldMk cId="3236077667" sldId="279"/>
        </pc:sldMkLst>
        <pc:spChg chg="add del mod">
          <ac:chgData name="Sabrine BETTAIEB" userId="ddcf6deb328acef7" providerId="LiveId" clId="{E16D03A4-EE9C-4EE8-8EEC-409A7E9AF453}" dt="2022-05-24T07:46:23.748" v="4263" actId="478"/>
          <ac:spMkLst>
            <pc:docMk/>
            <pc:sldMk cId="3236077667" sldId="279"/>
            <ac:spMk id="8" creationId="{65E03871-A80D-84EE-B74E-A63D8DAAE2FA}"/>
          </ac:spMkLst>
        </pc:spChg>
        <pc:spChg chg="add mod">
          <ac:chgData name="Sabrine BETTAIEB" userId="ddcf6deb328acef7" providerId="LiveId" clId="{E16D03A4-EE9C-4EE8-8EEC-409A7E9AF453}" dt="2022-05-25T12:12:57.887" v="11487" actId="20577"/>
          <ac:spMkLst>
            <pc:docMk/>
            <pc:sldMk cId="3236077667" sldId="279"/>
            <ac:spMk id="10" creationId="{5EF8DF3B-5B71-4AE1-D664-C15E1ACA7C12}"/>
          </ac:spMkLst>
        </pc:spChg>
        <pc:spChg chg="add mod">
          <ac:chgData name="Sabrine BETTAIEB" userId="ddcf6deb328acef7" providerId="LiveId" clId="{E16D03A4-EE9C-4EE8-8EEC-409A7E9AF453}" dt="2022-05-25T14:35:03.855" v="13758" actId="1036"/>
          <ac:spMkLst>
            <pc:docMk/>
            <pc:sldMk cId="3236077667" sldId="279"/>
            <ac:spMk id="11" creationId="{47574441-0C22-035C-2E18-765BE2A1ACD5}"/>
          </ac:spMkLst>
        </pc:spChg>
        <pc:spChg chg="add mod">
          <ac:chgData name="Sabrine BETTAIEB" userId="ddcf6deb328acef7" providerId="LiveId" clId="{E16D03A4-EE9C-4EE8-8EEC-409A7E9AF453}" dt="2022-05-24T07:53:05.132" v="4292" actId="21"/>
          <ac:spMkLst>
            <pc:docMk/>
            <pc:sldMk cId="3236077667" sldId="279"/>
            <ac:spMk id="12" creationId="{CF17819E-31FD-4717-504F-3F77AF4D36C5}"/>
          </ac:spMkLst>
        </pc:spChg>
        <pc:spChg chg="add del mod">
          <ac:chgData name="Sabrine BETTAIEB" userId="ddcf6deb328acef7" providerId="LiveId" clId="{E16D03A4-EE9C-4EE8-8EEC-409A7E9AF453}" dt="2022-05-24T07:54:06.188" v="4307" actId="478"/>
          <ac:spMkLst>
            <pc:docMk/>
            <pc:sldMk cId="3236077667" sldId="279"/>
            <ac:spMk id="13" creationId="{DF0302C8-6DF1-6041-213F-18244C19A66D}"/>
          </ac:spMkLst>
        </pc:spChg>
        <pc:spChg chg="add del mod">
          <ac:chgData name="Sabrine BETTAIEB" userId="ddcf6deb328acef7" providerId="LiveId" clId="{E16D03A4-EE9C-4EE8-8EEC-409A7E9AF453}" dt="2022-05-24T07:53:35.955" v="4304" actId="478"/>
          <ac:spMkLst>
            <pc:docMk/>
            <pc:sldMk cId="3236077667" sldId="279"/>
            <ac:spMk id="14" creationId="{34BD5616-FDE9-78AF-54DD-F53873F08B3B}"/>
          </ac:spMkLst>
        </pc:spChg>
        <pc:spChg chg="add mod">
          <ac:chgData name="Sabrine BETTAIEB" userId="ddcf6deb328acef7" providerId="LiveId" clId="{E16D03A4-EE9C-4EE8-8EEC-409A7E9AF453}" dt="2022-05-24T08:10:12.895" v="4506" actId="21"/>
          <ac:spMkLst>
            <pc:docMk/>
            <pc:sldMk cId="3236077667" sldId="279"/>
            <ac:spMk id="15" creationId="{B7F4F636-94F5-86E7-A7FA-F6FCB45FA2BE}"/>
          </ac:spMkLst>
        </pc:spChg>
        <pc:grpChg chg="add mod">
          <ac:chgData name="Sabrine BETTAIEB" userId="ddcf6deb328acef7" providerId="LiveId" clId="{E16D03A4-EE9C-4EE8-8EEC-409A7E9AF453}" dt="2022-05-24T08:18:28.951" v="4788" actId="1076"/>
          <ac:grpSpMkLst>
            <pc:docMk/>
            <pc:sldMk cId="3236077667" sldId="279"/>
            <ac:grpSpMk id="4" creationId="{96C4C14F-E68C-32BA-C034-FFA2319FF516}"/>
          </ac:grpSpMkLst>
        </pc:grpChg>
        <pc:picChg chg="add mod">
          <ac:chgData name="Sabrine BETTAIEB" userId="ddcf6deb328acef7" providerId="LiveId" clId="{E16D03A4-EE9C-4EE8-8EEC-409A7E9AF453}" dt="2022-05-25T14:35:19.474" v="13766" actId="1036"/>
          <ac:picMkLst>
            <pc:docMk/>
            <pc:sldMk cId="3236077667" sldId="279"/>
            <ac:picMk id="3" creationId="{3B242B7E-B2DC-B536-A875-9897BD823284}"/>
          </ac:picMkLst>
        </pc:picChg>
        <pc:picChg chg="mod">
          <ac:chgData name="Sabrine BETTAIEB" userId="ddcf6deb328acef7" providerId="LiveId" clId="{E16D03A4-EE9C-4EE8-8EEC-409A7E9AF453}" dt="2022-05-24T08:18:28.951" v="4788" actId="1076"/>
          <ac:picMkLst>
            <pc:docMk/>
            <pc:sldMk cId="3236077667" sldId="279"/>
            <ac:picMk id="5" creationId="{2EBC9E1C-4189-1BCA-7906-E25FF6D735EA}"/>
          </ac:picMkLst>
        </pc:picChg>
        <pc:picChg chg="mod">
          <ac:chgData name="Sabrine BETTAIEB" userId="ddcf6deb328acef7" providerId="LiveId" clId="{E16D03A4-EE9C-4EE8-8EEC-409A7E9AF453}" dt="2022-05-24T08:18:28.951" v="4788" actId="1076"/>
          <ac:picMkLst>
            <pc:docMk/>
            <pc:sldMk cId="3236077667" sldId="279"/>
            <ac:picMk id="6" creationId="{FFB481DC-7DED-9DC4-FA11-FF0C766AB67D}"/>
          </ac:picMkLst>
        </pc:picChg>
      </pc:sldChg>
      <pc:sldChg chg="add del">
        <pc:chgData name="Sabrine BETTAIEB" userId="ddcf6deb328acef7" providerId="LiveId" clId="{E16D03A4-EE9C-4EE8-8EEC-409A7E9AF453}" dt="2022-05-22T21:30:02.575" v="2951" actId="47"/>
        <pc:sldMkLst>
          <pc:docMk/>
          <pc:sldMk cId="2709993038" sldId="280"/>
        </pc:sldMkLst>
      </pc:sldChg>
      <pc:sldChg chg="add del">
        <pc:chgData name="Sabrine BETTAIEB" userId="ddcf6deb328acef7" providerId="LiveId" clId="{E16D03A4-EE9C-4EE8-8EEC-409A7E9AF453}" dt="2022-05-22T21:03:23.696" v="2436"/>
        <pc:sldMkLst>
          <pc:docMk/>
          <pc:sldMk cId="4075943805" sldId="280"/>
        </pc:sldMkLst>
      </pc:sldChg>
      <pc:sldChg chg="add del">
        <pc:chgData name="Sabrine BETTAIEB" userId="ddcf6deb328acef7" providerId="LiveId" clId="{E16D03A4-EE9C-4EE8-8EEC-409A7E9AF453}" dt="2022-05-22T21:05:29.494" v="2478" actId="47"/>
        <pc:sldMkLst>
          <pc:docMk/>
          <pc:sldMk cId="3514212419" sldId="281"/>
        </pc:sldMkLst>
      </pc:sldChg>
      <pc:sldChg chg="modSp add del mod">
        <pc:chgData name="Sabrine BETTAIEB" userId="ddcf6deb328acef7" providerId="LiveId" clId="{E16D03A4-EE9C-4EE8-8EEC-409A7E9AF453}" dt="2022-05-24T09:00:32.200" v="6224" actId="47"/>
        <pc:sldMkLst>
          <pc:docMk/>
          <pc:sldMk cId="1320072826" sldId="282"/>
        </pc:sldMkLst>
        <pc:graphicFrameChg chg="mod modGraphic">
          <ac:chgData name="Sabrine BETTAIEB" userId="ddcf6deb328acef7" providerId="LiveId" clId="{E16D03A4-EE9C-4EE8-8EEC-409A7E9AF453}" dt="2022-05-24T09:00:13.679" v="6223" actId="2710"/>
          <ac:graphicFrameMkLst>
            <pc:docMk/>
            <pc:sldMk cId="1320072826" sldId="282"/>
            <ac:graphicFrameMk id="2" creationId="{EA3DD11D-F642-406A-833E-304202114817}"/>
          </ac:graphicFrameMkLst>
        </pc:graphicFrameChg>
      </pc:sldChg>
      <pc:sldChg chg="addSp modSp add del mod">
        <pc:chgData name="Sabrine BETTAIEB" userId="ddcf6deb328acef7" providerId="LiveId" clId="{E16D03A4-EE9C-4EE8-8EEC-409A7E9AF453}" dt="2022-05-25T14:12:17.306" v="13444" actId="47"/>
        <pc:sldMkLst>
          <pc:docMk/>
          <pc:sldMk cId="1051528280" sldId="283"/>
        </pc:sldMkLst>
        <pc:graphicFrameChg chg="mod modGraphic">
          <ac:chgData name="Sabrine BETTAIEB" userId="ddcf6deb328acef7" providerId="LiveId" clId="{E16D03A4-EE9C-4EE8-8EEC-409A7E9AF453}" dt="2022-05-24T09:00:56.006" v="6230" actId="20577"/>
          <ac:graphicFrameMkLst>
            <pc:docMk/>
            <pc:sldMk cId="1051528280" sldId="283"/>
            <ac:graphicFrameMk id="2" creationId="{EA3DD11D-F642-406A-833E-304202114817}"/>
          </ac:graphicFrameMkLst>
        </pc:graphicFrameChg>
        <pc:picChg chg="add mod">
          <ac:chgData name="Sabrine BETTAIEB" userId="ddcf6deb328acef7" providerId="LiveId" clId="{E16D03A4-EE9C-4EE8-8EEC-409A7E9AF453}" dt="2022-05-25T12:42:00.303" v="12066"/>
          <ac:picMkLst>
            <pc:docMk/>
            <pc:sldMk cId="1051528280" sldId="283"/>
            <ac:picMk id="5" creationId="{37A359A4-D5D8-E160-CB49-044218E7F0D7}"/>
          </ac:picMkLst>
        </pc:picChg>
      </pc:sldChg>
      <pc:sldChg chg="addSp delSp modSp add mod ord addAnim delAnim modAnim">
        <pc:chgData name="Sabrine BETTAIEB" userId="ddcf6deb328acef7" providerId="LiveId" clId="{E16D03A4-EE9C-4EE8-8EEC-409A7E9AF453}" dt="2022-05-30T08:24:18.663" v="15257" actId="1076"/>
        <pc:sldMkLst>
          <pc:docMk/>
          <pc:sldMk cId="2564969625" sldId="284"/>
        </pc:sldMkLst>
        <pc:spChg chg="add mod">
          <ac:chgData name="Sabrine BETTAIEB" userId="ddcf6deb328acef7" providerId="LiveId" clId="{E16D03A4-EE9C-4EE8-8EEC-409A7E9AF453}" dt="2022-05-22T21:27:22.578" v="2863" actId="21"/>
          <ac:spMkLst>
            <pc:docMk/>
            <pc:sldMk cId="2564969625" sldId="284"/>
            <ac:spMk id="3" creationId="{1C308FB4-D796-C7FF-3422-2F5C1D335C8E}"/>
          </ac:spMkLst>
        </pc:spChg>
        <pc:spChg chg="add mod">
          <ac:chgData name="Sabrine BETTAIEB" userId="ddcf6deb328acef7" providerId="LiveId" clId="{E16D03A4-EE9C-4EE8-8EEC-409A7E9AF453}" dt="2022-05-25T12:17:04.121" v="11772" actId="1037"/>
          <ac:spMkLst>
            <pc:docMk/>
            <pc:sldMk cId="2564969625" sldId="284"/>
            <ac:spMk id="4" creationId="{9439B7D0-65A2-59AE-AEBA-4FFDED850FE2}"/>
          </ac:spMkLst>
        </pc:spChg>
        <pc:spChg chg="add mod">
          <ac:chgData name="Sabrine BETTAIEB" userId="ddcf6deb328acef7" providerId="LiveId" clId="{E16D03A4-EE9C-4EE8-8EEC-409A7E9AF453}" dt="2022-05-23T18:45:24.285" v="3687" actId="164"/>
          <ac:spMkLst>
            <pc:docMk/>
            <pc:sldMk cId="2564969625" sldId="284"/>
            <ac:spMk id="6" creationId="{4CFF367C-E639-7AC4-BCC1-1ADD7AF01036}"/>
          </ac:spMkLst>
        </pc:spChg>
        <pc:spChg chg="add mod">
          <ac:chgData name="Sabrine BETTAIEB" userId="ddcf6deb328acef7" providerId="LiveId" clId="{E16D03A4-EE9C-4EE8-8EEC-409A7E9AF453}" dt="2022-05-23T18:45:24.285" v="3687" actId="164"/>
          <ac:spMkLst>
            <pc:docMk/>
            <pc:sldMk cId="2564969625" sldId="284"/>
            <ac:spMk id="7" creationId="{E3C8D74B-3682-2914-0EB5-729B34EBB32A}"/>
          </ac:spMkLst>
        </pc:spChg>
        <pc:spChg chg="add del mod">
          <ac:chgData name="Sabrine BETTAIEB" userId="ddcf6deb328acef7" providerId="LiveId" clId="{E16D03A4-EE9C-4EE8-8EEC-409A7E9AF453}" dt="2022-05-30T08:24:18.663" v="15257" actId="1076"/>
          <ac:spMkLst>
            <pc:docMk/>
            <pc:sldMk cId="2564969625" sldId="284"/>
            <ac:spMk id="11" creationId="{B36BC886-BCE1-5397-B9D8-0C44677D3BD9}"/>
          </ac:spMkLst>
        </pc:spChg>
        <pc:spChg chg="del mod">
          <ac:chgData name="Sabrine BETTAIEB" userId="ddcf6deb328acef7" providerId="LiveId" clId="{E16D03A4-EE9C-4EE8-8EEC-409A7E9AF453}" dt="2022-05-23T09:43:36.578" v="3533" actId="478"/>
          <ac:spMkLst>
            <pc:docMk/>
            <pc:sldMk cId="2564969625" sldId="284"/>
            <ac:spMk id="14" creationId="{9012DEC0-B4E2-4B53-BCEB-46476E88B4F0}"/>
          </ac:spMkLst>
        </pc:spChg>
        <pc:spChg chg="del">
          <ac:chgData name="Sabrine BETTAIEB" userId="ddcf6deb328acef7" providerId="LiveId" clId="{E16D03A4-EE9C-4EE8-8EEC-409A7E9AF453}" dt="2022-05-22T21:23:26.517" v="2816" actId="478"/>
          <ac:spMkLst>
            <pc:docMk/>
            <pc:sldMk cId="2564969625" sldId="284"/>
            <ac:spMk id="15" creationId="{088B44DF-6947-48D6-9E4B-C4F363A3A1A0}"/>
          </ac:spMkLst>
        </pc:spChg>
        <pc:spChg chg="mod">
          <ac:chgData name="Sabrine BETTAIEB" userId="ddcf6deb328acef7" providerId="LiveId" clId="{E16D03A4-EE9C-4EE8-8EEC-409A7E9AF453}" dt="2022-05-23T18:43:17.992" v="3653" actId="1038"/>
          <ac:spMkLst>
            <pc:docMk/>
            <pc:sldMk cId="2564969625" sldId="284"/>
            <ac:spMk id="20" creationId="{887CD0A8-B493-4BEE-BA6B-0D8088DC405E}"/>
          </ac:spMkLst>
        </pc:spChg>
        <pc:spChg chg="mod">
          <ac:chgData name="Sabrine BETTAIEB" userId="ddcf6deb328acef7" providerId="LiveId" clId="{E16D03A4-EE9C-4EE8-8EEC-409A7E9AF453}" dt="2022-05-29T10:12:27.181" v="14905" actId="20577"/>
          <ac:spMkLst>
            <pc:docMk/>
            <pc:sldMk cId="2564969625" sldId="284"/>
            <ac:spMk id="21" creationId="{63C0E7F5-E3FD-4799-96CC-0BD004FEB407}"/>
          </ac:spMkLst>
        </pc:spChg>
        <pc:spChg chg="mod">
          <ac:chgData name="Sabrine BETTAIEB" userId="ddcf6deb328acef7" providerId="LiveId" clId="{E16D03A4-EE9C-4EE8-8EEC-409A7E9AF453}" dt="2022-05-30T08:24:16.670" v="15256" actId="1037"/>
          <ac:spMkLst>
            <pc:docMk/>
            <pc:sldMk cId="2564969625" sldId="284"/>
            <ac:spMk id="23" creationId="{9EBB09AB-944D-4FFD-BA41-036C2D635924}"/>
          </ac:spMkLst>
        </pc:spChg>
        <pc:spChg chg="add del mod">
          <ac:chgData name="Sabrine BETTAIEB" userId="ddcf6deb328acef7" providerId="LiveId" clId="{E16D03A4-EE9C-4EE8-8EEC-409A7E9AF453}" dt="2022-05-23T18:41:51.837" v="3634" actId="478"/>
          <ac:spMkLst>
            <pc:docMk/>
            <pc:sldMk cId="2564969625" sldId="284"/>
            <ac:spMk id="24" creationId="{BDA438FF-A1C7-1D47-AEAF-CDB3B99959EE}"/>
          </ac:spMkLst>
        </pc:spChg>
        <pc:spChg chg="del">
          <ac:chgData name="Sabrine BETTAIEB" userId="ddcf6deb328acef7" providerId="LiveId" clId="{E16D03A4-EE9C-4EE8-8EEC-409A7E9AF453}" dt="2022-05-22T21:23:49.782" v="2818" actId="478"/>
          <ac:spMkLst>
            <pc:docMk/>
            <pc:sldMk cId="2564969625" sldId="284"/>
            <ac:spMk id="26" creationId="{84661D82-1E91-475A-BEA3-AF139ACD4E2F}"/>
          </ac:spMkLst>
        </pc:spChg>
        <pc:spChg chg="del">
          <ac:chgData name="Sabrine BETTAIEB" userId="ddcf6deb328acef7" providerId="LiveId" clId="{E16D03A4-EE9C-4EE8-8EEC-409A7E9AF453}" dt="2022-05-22T21:23:50.627" v="2819" actId="478"/>
          <ac:spMkLst>
            <pc:docMk/>
            <pc:sldMk cId="2564969625" sldId="284"/>
            <ac:spMk id="27" creationId="{C73A6F3F-F665-4D5B-8967-1C524B64368F}"/>
          </ac:spMkLst>
        </pc:spChg>
        <pc:spChg chg="del mod">
          <ac:chgData name="Sabrine BETTAIEB" userId="ddcf6deb328acef7" providerId="LiveId" clId="{E16D03A4-EE9C-4EE8-8EEC-409A7E9AF453}" dt="2022-05-22T21:23:52.566" v="2821" actId="478"/>
          <ac:spMkLst>
            <pc:docMk/>
            <pc:sldMk cId="2564969625" sldId="284"/>
            <ac:spMk id="28" creationId="{752D9A98-651C-441A-BE76-2ED0CA4CA9F3}"/>
          </ac:spMkLst>
        </pc:spChg>
        <pc:spChg chg="del">
          <ac:chgData name="Sabrine BETTAIEB" userId="ddcf6deb328acef7" providerId="LiveId" clId="{E16D03A4-EE9C-4EE8-8EEC-409A7E9AF453}" dt="2022-05-22T21:23:53.338" v="2822" actId="478"/>
          <ac:spMkLst>
            <pc:docMk/>
            <pc:sldMk cId="2564969625" sldId="284"/>
            <ac:spMk id="29" creationId="{5E775E3A-9317-4D4A-8F38-866160AEB45B}"/>
          </ac:spMkLst>
        </pc:spChg>
        <pc:spChg chg="del">
          <ac:chgData name="Sabrine BETTAIEB" userId="ddcf6deb328acef7" providerId="LiveId" clId="{E16D03A4-EE9C-4EE8-8EEC-409A7E9AF453}" dt="2022-05-22T21:23:53.897" v="2823" actId="478"/>
          <ac:spMkLst>
            <pc:docMk/>
            <pc:sldMk cId="2564969625" sldId="284"/>
            <ac:spMk id="30" creationId="{01B57E8E-AA17-49BA-B624-425350DA8E68}"/>
          </ac:spMkLst>
        </pc:spChg>
        <pc:spChg chg="del mod">
          <ac:chgData name="Sabrine BETTAIEB" userId="ddcf6deb328acef7" providerId="LiveId" clId="{E16D03A4-EE9C-4EE8-8EEC-409A7E9AF453}" dt="2022-05-22T21:23:55.426" v="2826" actId="478"/>
          <ac:spMkLst>
            <pc:docMk/>
            <pc:sldMk cId="2564969625" sldId="284"/>
            <ac:spMk id="31" creationId="{CD4EA0C0-3F85-449A-9558-4D13A71B0A4F}"/>
          </ac:spMkLst>
        </pc:spChg>
        <pc:spChg chg="del">
          <ac:chgData name="Sabrine BETTAIEB" userId="ddcf6deb328acef7" providerId="LiveId" clId="{E16D03A4-EE9C-4EE8-8EEC-409A7E9AF453}" dt="2022-05-22T21:23:54.994" v="2824" actId="478"/>
          <ac:spMkLst>
            <pc:docMk/>
            <pc:sldMk cId="2564969625" sldId="284"/>
            <ac:spMk id="32" creationId="{CE00D171-E499-459B-9251-4950938F35D6}"/>
          </ac:spMkLst>
        </pc:spChg>
        <pc:spChg chg="add del mod">
          <ac:chgData name="Sabrine BETTAIEB" userId="ddcf6deb328acef7" providerId="LiveId" clId="{E16D03A4-EE9C-4EE8-8EEC-409A7E9AF453}" dt="2022-05-25T14:24:16.076" v="13581"/>
          <ac:spMkLst>
            <pc:docMk/>
            <pc:sldMk cId="2564969625" sldId="284"/>
            <ac:spMk id="33" creationId="{D3C5FCA9-5560-8543-4DF8-5EAFFB2FE169}"/>
          </ac:spMkLst>
        </pc:spChg>
        <pc:grpChg chg="add mod">
          <ac:chgData name="Sabrine BETTAIEB" userId="ddcf6deb328acef7" providerId="LiveId" clId="{E16D03A4-EE9C-4EE8-8EEC-409A7E9AF453}" dt="2022-05-25T12:17:35.015" v="11851" actId="1036"/>
          <ac:grpSpMkLst>
            <pc:docMk/>
            <pc:sldMk cId="2564969625" sldId="284"/>
            <ac:grpSpMk id="8" creationId="{AEE780C8-DA29-C730-5BF9-CA1F340AB6DC}"/>
          </ac:grpSpMkLst>
        </pc:grpChg>
        <pc:grpChg chg="mod">
          <ac:chgData name="Sabrine BETTAIEB" userId="ddcf6deb328acef7" providerId="LiveId" clId="{E16D03A4-EE9C-4EE8-8EEC-409A7E9AF453}" dt="2022-05-23T18:45:24.285" v="3687" actId="164"/>
          <ac:grpSpMkLst>
            <pc:docMk/>
            <pc:sldMk cId="2564969625" sldId="284"/>
            <ac:grpSpMk id="22" creationId="{67223D31-5E9B-4AEA-8F92-D1FBBB0294B0}"/>
          </ac:grpSpMkLst>
        </pc:grpChg>
        <pc:graphicFrameChg chg="add mod modGraphic">
          <ac:chgData name="Sabrine BETTAIEB" userId="ddcf6deb328acef7" providerId="LiveId" clId="{E16D03A4-EE9C-4EE8-8EEC-409A7E9AF453}" dt="2022-05-29T10:10:53.927" v="14871" actId="20577"/>
          <ac:graphicFrameMkLst>
            <pc:docMk/>
            <pc:sldMk cId="2564969625" sldId="284"/>
            <ac:graphicFrameMk id="10" creationId="{5A8E59C4-D32A-DD54-FCF6-D580F7C66C61}"/>
          </ac:graphicFrameMkLst>
        </pc:graphicFrameChg>
        <pc:graphicFrameChg chg="add del mod">
          <ac:chgData name="Sabrine BETTAIEB" userId="ddcf6deb328acef7" providerId="LiveId" clId="{E16D03A4-EE9C-4EE8-8EEC-409A7E9AF453}" dt="2022-05-23T19:02:26.396" v="3869" actId="478"/>
          <ac:graphicFrameMkLst>
            <pc:docMk/>
            <pc:sldMk cId="2564969625" sldId="284"/>
            <ac:graphicFrameMk id="13" creationId="{9D7862EB-092C-450E-BDEA-34FBDF32285D}"/>
          </ac:graphicFrameMkLst>
        </pc:graphicFrameChg>
        <pc:picChg chg="del">
          <ac:chgData name="Sabrine BETTAIEB" userId="ddcf6deb328acef7" providerId="LiveId" clId="{E16D03A4-EE9C-4EE8-8EEC-409A7E9AF453}" dt="2022-05-22T21:23:27.155" v="2817" actId="478"/>
          <ac:picMkLst>
            <pc:docMk/>
            <pc:sldMk cId="2564969625" sldId="284"/>
            <ac:picMk id="17" creationId="{62EA0C4E-73E9-4861-BDA0-55C868F914CD}"/>
          </ac:picMkLst>
        </pc:picChg>
      </pc:sldChg>
      <pc:sldChg chg="addSp delSp modSp new mod modAnim">
        <pc:chgData name="Sabrine BETTAIEB" userId="ddcf6deb328acef7" providerId="LiveId" clId="{E16D03A4-EE9C-4EE8-8EEC-409A7E9AF453}" dt="2022-05-29T10:13:55.707" v="14928" actId="20577"/>
        <pc:sldMkLst>
          <pc:docMk/>
          <pc:sldMk cId="1670597818" sldId="285"/>
        </pc:sldMkLst>
        <pc:spChg chg="add del mod">
          <ac:chgData name="Sabrine BETTAIEB" userId="ddcf6deb328acef7" providerId="LiveId" clId="{E16D03A4-EE9C-4EE8-8EEC-409A7E9AF453}" dt="2022-05-23T18:51:40.792" v="3758"/>
          <ac:spMkLst>
            <pc:docMk/>
            <pc:sldMk cId="1670597818" sldId="285"/>
            <ac:spMk id="3" creationId="{AF5E082E-8984-CCD6-B0F4-77B789D3C1EA}"/>
          </ac:spMkLst>
        </pc:spChg>
        <pc:spChg chg="add mod">
          <ac:chgData name="Sabrine BETTAIEB" userId="ddcf6deb328acef7" providerId="LiveId" clId="{E16D03A4-EE9C-4EE8-8EEC-409A7E9AF453}" dt="2022-05-24T09:09:31.379" v="6275" actId="20577"/>
          <ac:spMkLst>
            <pc:docMk/>
            <pc:sldMk cId="1670597818" sldId="285"/>
            <ac:spMk id="4" creationId="{857BA95F-B495-98ED-9E13-ACEE6474A4B7}"/>
          </ac:spMkLst>
        </pc:spChg>
        <pc:spChg chg="add del mod">
          <ac:chgData name="Sabrine BETTAIEB" userId="ddcf6deb328acef7" providerId="LiveId" clId="{E16D03A4-EE9C-4EE8-8EEC-409A7E9AF453}" dt="2022-05-24T10:36:30.015" v="6778" actId="21"/>
          <ac:spMkLst>
            <pc:docMk/>
            <pc:sldMk cId="1670597818" sldId="285"/>
            <ac:spMk id="5" creationId="{635C7F84-34F0-2592-33DD-49C8E75B749F}"/>
          </ac:spMkLst>
        </pc:spChg>
        <pc:spChg chg="add del mod">
          <ac:chgData name="Sabrine BETTAIEB" userId="ddcf6deb328acef7" providerId="LiveId" clId="{E16D03A4-EE9C-4EE8-8EEC-409A7E9AF453}" dt="2022-05-24T09:17:38.152" v="6362" actId="478"/>
          <ac:spMkLst>
            <pc:docMk/>
            <pc:sldMk cId="1670597818" sldId="285"/>
            <ac:spMk id="6" creationId="{A91C2A4C-9009-6B9D-90EB-D0A789F158EB}"/>
          </ac:spMkLst>
        </pc:spChg>
        <pc:spChg chg="add del mod">
          <ac:chgData name="Sabrine BETTAIEB" userId="ddcf6deb328acef7" providerId="LiveId" clId="{E16D03A4-EE9C-4EE8-8EEC-409A7E9AF453}" dt="2022-05-24T09:17:34.957" v="6359" actId="478"/>
          <ac:spMkLst>
            <pc:docMk/>
            <pc:sldMk cId="1670597818" sldId="285"/>
            <ac:spMk id="7" creationId="{C1A73B4D-DF65-B951-F2B7-227F29CDE8A5}"/>
          </ac:spMkLst>
        </pc:spChg>
        <pc:spChg chg="add mod">
          <ac:chgData name="Sabrine BETTAIEB" userId="ddcf6deb328acef7" providerId="LiveId" clId="{E16D03A4-EE9C-4EE8-8EEC-409A7E9AF453}" dt="2022-05-24T10:37:47.614" v="6793" actId="14100"/>
          <ac:spMkLst>
            <pc:docMk/>
            <pc:sldMk cId="1670597818" sldId="285"/>
            <ac:spMk id="9" creationId="{503EBEC6-55D7-8E79-ABEE-9B259E307317}"/>
          </ac:spMkLst>
        </pc:spChg>
        <pc:spChg chg="add del mod">
          <ac:chgData name="Sabrine BETTAIEB" userId="ddcf6deb328acef7" providerId="LiveId" clId="{E16D03A4-EE9C-4EE8-8EEC-409A7E9AF453}" dt="2022-05-24T09:17:34.958" v="6361"/>
          <ac:spMkLst>
            <pc:docMk/>
            <pc:sldMk cId="1670597818" sldId="285"/>
            <ac:spMk id="12" creationId="{893AB7F2-8CD5-8F9B-CBB6-9D15791BB85F}"/>
          </ac:spMkLst>
        </pc:spChg>
        <pc:spChg chg="add del mod ord topLvl">
          <ac:chgData name="Sabrine BETTAIEB" userId="ddcf6deb328acef7" providerId="LiveId" clId="{E16D03A4-EE9C-4EE8-8EEC-409A7E9AF453}" dt="2022-05-24T09:50:20.422" v="6523" actId="478"/>
          <ac:spMkLst>
            <pc:docMk/>
            <pc:sldMk cId="1670597818" sldId="285"/>
            <ac:spMk id="16" creationId="{5B6AD4A2-6C28-1EE6-1FB6-62777E0867F2}"/>
          </ac:spMkLst>
        </pc:spChg>
        <pc:spChg chg="add del mod topLvl">
          <ac:chgData name="Sabrine BETTAIEB" userId="ddcf6deb328acef7" providerId="LiveId" clId="{E16D03A4-EE9C-4EE8-8EEC-409A7E9AF453}" dt="2022-05-24T09:49:41.577" v="6518" actId="478"/>
          <ac:spMkLst>
            <pc:docMk/>
            <pc:sldMk cId="1670597818" sldId="285"/>
            <ac:spMk id="18" creationId="{D4EF0C3B-27DD-45DA-DE81-C2430111FF0B}"/>
          </ac:spMkLst>
        </pc:spChg>
        <pc:spChg chg="add mod">
          <ac:chgData name="Sabrine BETTAIEB" userId="ddcf6deb328acef7" providerId="LiveId" clId="{E16D03A4-EE9C-4EE8-8EEC-409A7E9AF453}" dt="2022-05-24T10:38:05.736" v="6795" actId="1076"/>
          <ac:spMkLst>
            <pc:docMk/>
            <pc:sldMk cId="1670597818" sldId="285"/>
            <ac:spMk id="23" creationId="{E6DD8284-6F89-4255-A20C-69CF3BD74B73}"/>
          </ac:spMkLst>
        </pc:spChg>
        <pc:spChg chg="add mod">
          <ac:chgData name="Sabrine BETTAIEB" userId="ddcf6deb328acef7" providerId="LiveId" clId="{E16D03A4-EE9C-4EE8-8EEC-409A7E9AF453}" dt="2022-05-29T10:13:55.707" v="14928" actId="20577"/>
          <ac:spMkLst>
            <pc:docMk/>
            <pc:sldMk cId="1670597818" sldId="285"/>
            <ac:spMk id="27" creationId="{9730281D-7212-F001-D3E7-F72040A546D8}"/>
          </ac:spMkLst>
        </pc:spChg>
        <pc:spChg chg="add del mod">
          <ac:chgData name="Sabrine BETTAIEB" userId="ddcf6deb328acef7" providerId="LiveId" clId="{E16D03A4-EE9C-4EE8-8EEC-409A7E9AF453}" dt="2022-05-24T10:36:05.232" v="6776" actId="21"/>
          <ac:spMkLst>
            <pc:docMk/>
            <pc:sldMk cId="1670597818" sldId="285"/>
            <ac:spMk id="35" creationId="{2B001BBA-E1F3-B807-2664-8AB37027D060}"/>
          </ac:spMkLst>
        </pc:spChg>
        <pc:grpChg chg="add mod topLvl">
          <ac:chgData name="Sabrine BETTAIEB" userId="ddcf6deb328acef7" providerId="LiveId" clId="{E16D03A4-EE9C-4EE8-8EEC-409A7E9AF453}" dt="2022-05-24T10:37:50.636" v="6794" actId="403"/>
          <ac:grpSpMkLst>
            <pc:docMk/>
            <pc:sldMk cId="1670597818" sldId="285"/>
            <ac:grpSpMk id="13" creationId="{8CDB895D-7891-CD4B-F9FC-F42297ADEFF5}"/>
          </ac:grpSpMkLst>
        </pc:grpChg>
        <pc:grpChg chg="add del mod topLvl">
          <ac:chgData name="Sabrine BETTAIEB" userId="ddcf6deb328acef7" providerId="LiveId" clId="{E16D03A4-EE9C-4EE8-8EEC-409A7E9AF453}" dt="2022-05-24T09:50:20.422" v="6523" actId="478"/>
          <ac:grpSpMkLst>
            <pc:docMk/>
            <pc:sldMk cId="1670597818" sldId="285"/>
            <ac:grpSpMk id="17" creationId="{D180A45A-2FD0-3574-BEF5-99C26472BE5D}"/>
          </ac:grpSpMkLst>
        </pc:grpChg>
        <pc:grpChg chg="add del mod">
          <ac:chgData name="Sabrine BETTAIEB" userId="ddcf6deb328acef7" providerId="LiveId" clId="{E16D03A4-EE9C-4EE8-8EEC-409A7E9AF453}" dt="2022-05-24T09:49:41.577" v="6518" actId="478"/>
          <ac:grpSpMkLst>
            <pc:docMk/>
            <pc:sldMk cId="1670597818" sldId="285"/>
            <ac:grpSpMk id="19" creationId="{71B38AAE-3EED-48CC-BF1D-F6628E5E32AA}"/>
          </ac:grpSpMkLst>
        </pc:grpChg>
        <pc:grpChg chg="add mod">
          <ac:chgData name="Sabrine BETTAIEB" userId="ddcf6deb328acef7" providerId="LiveId" clId="{E16D03A4-EE9C-4EE8-8EEC-409A7E9AF453}" dt="2022-05-24T10:38:05.736" v="6795" actId="1076"/>
          <ac:grpSpMkLst>
            <pc:docMk/>
            <pc:sldMk cId="1670597818" sldId="285"/>
            <ac:grpSpMk id="24" creationId="{3E9A7A6E-53D2-1EA1-2B35-6949F7BE1F49}"/>
          </ac:grpSpMkLst>
        </pc:grpChg>
        <pc:picChg chg="add mod">
          <ac:chgData name="Sabrine BETTAIEB" userId="ddcf6deb328acef7" providerId="LiveId" clId="{E16D03A4-EE9C-4EE8-8EEC-409A7E9AF453}" dt="2022-05-24T10:37:47.614" v="6793" actId="14100"/>
          <ac:picMkLst>
            <pc:docMk/>
            <pc:sldMk cId="1670597818" sldId="285"/>
            <ac:picMk id="11" creationId="{00CB9C58-70EF-9C6C-A3BB-A1D5D73D8B13}"/>
          </ac:picMkLst>
        </pc:picChg>
        <pc:picChg chg="add del">
          <ac:chgData name="Sabrine BETTAIEB" userId="ddcf6deb328acef7" providerId="LiveId" clId="{E16D03A4-EE9C-4EE8-8EEC-409A7E9AF453}" dt="2022-05-24T09:30:46.218" v="6415" actId="478"/>
          <ac:picMkLst>
            <pc:docMk/>
            <pc:sldMk cId="1670597818" sldId="285"/>
            <ac:picMk id="21" creationId="{B7B77437-6477-D4EC-C66F-F22A020DE2E7}"/>
          </ac:picMkLst>
        </pc:picChg>
        <pc:picChg chg="add del mod modCrop">
          <ac:chgData name="Sabrine BETTAIEB" userId="ddcf6deb328acef7" providerId="LiveId" clId="{E16D03A4-EE9C-4EE8-8EEC-409A7E9AF453}" dt="2022-05-24T10:36:52.990" v="6780" actId="21"/>
          <ac:picMkLst>
            <pc:docMk/>
            <pc:sldMk cId="1670597818" sldId="285"/>
            <ac:picMk id="26" creationId="{4AF14AD8-C876-14BD-AD06-F8D11E147BC4}"/>
          </ac:picMkLst>
        </pc:picChg>
        <pc:picChg chg="add del mod">
          <ac:chgData name="Sabrine BETTAIEB" userId="ddcf6deb328acef7" providerId="LiveId" clId="{E16D03A4-EE9C-4EE8-8EEC-409A7E9AF453}" dt="2022-05-24T09:14:26.289" v="6346" actId="21"/>
          <ac:picMkLst>
            <pc:docMk/>
            <pc:sldMk cId="1670597818" sldId="285"/>
            <ac:picMk id="14339" creationId="{9E3ACA8D-32F5-8F5D-0AE5-19B2BD2974DF}"/>
          </ac:picMkLst>
        </pc:picChg>
        <pc:picChg chg="add del mod">
          <ac:chgData name="Sabrine BETTAIEB" userId="ddcf6deb328acef7" providerId="LiveId" clId="{E16D03A4-EE9C-4EE8-8EEC-409A7E9AF453}" dt="2022-05-24T09:14:26.289" v="6346" actId="21"/>
          <ac:picMkLst>
            <pc:docMk/>
            <pc:sldMk cId="1670597818" sldId="285"/>
            <ac:picMk id="14341" creationId="{25BF37B7-C8C1-28A6-D0D8-2E2362E74340}"/>
          </ac:picMkLst>
        </pc:picChg>
        <pc:picChg chg="add del mod">
          <ac:chgData name="Sabrine BETTAIEB" userId="ddcf6deb328acef7" providerId="LiveId" clId="{E16D03A4-EE9C-4EE8-8EEC-409A7E9AF453}" dt="2022-05-24T09:14:26.289" v="6346" actId="21"/>
          <ac:picMkLst>
            <pc:docMk/>
            <pc:sldMk cId="1670597818" sldId="285"/>
            <ac:picMk id="14343" creationId="{3963C8F9-A93E-FEBF-609A-BD3BBD1155D3}"/>
          </ac:picMkLst>
        </pc:picChg>
        <pc:picChg chg="add mod">
          <ac:chgData name="Sabrine BETTAIEB" userId="ddcf6deb328acef7" providerId="LiveId" clId="{E16D03A4-EE9C-4EE8-8EEC-409A7E9AF453}" dt="2022-05-24T10:37:47.614" v="6793" actId="14100"/>
          <ac:picMkLst>
            <pc:docMk/>
            <pc:sldMk cId="1670597818" sldId="285"/>
            <ac:picMk id="14345" creationId="{36938D2F-3725-D076-8C35-3953D77C1A0B}"/>
          </ac:picMkLst>
        </pc:picChg>
        <pc:picChg chg="add mod">
          <ac:chgData name="Sabrine BETTAIEB" userId="ddcf6deb328acef7" providerId="LiveId" clId="{E16D03A4-EE9C-4EE8-8EEC-409A7E9AF453}" dt="2022-05-24T10:38:05.736" v="6795" actId="1076"/>
          <ac:picMkLst>
            <pc:docMk/>
            <pc:sldMk cId="1670597818" sldId="285"/>
            <ac:picMk id="14347" creationId="{35AF4D2A-DDCD-CD00-584E-84629E12B83A}"/>
          </ac:picMkLst>
        </pc:picChg>
        <pc:picChg chg="add mod">
          <ac:chgData name="Sabrine BETTAIEB" userId="ddcf6deb328acef7" providerId="LiveId" clId="{E16D03A4-EE9C-4EE8-8EEC-409A7E9AF453}" dt="2022-05-24T10:37:29.149" v="6789" actId="1076"/>
          <ac:picMkLst>
            <pc:docMk/>
            <pc:sldMk cId="1670597818" sldId="285"/>
            <ac:picMk id="14349" creationId="{96E6E76A-C507-A20B-13DE-4BB9137CE6F8}"/>
          </ac:picMkLst>
        </pc:picChg>
        <pc:picChg chg="add mod">
          <ac:chgData name="Sabrine BETTAIEB" userId="ddcf6deb328acef7" providerId="LiveId" clId="{E16D03A4-EE9C-4EE8-8EEC-409A7E9AF453}" dt="2022-05-24T12:58:08.841" v="8888" actId="1076"/>
          <ac:picMkLst>
            <pc:docMk/>
            <pc:sldMk cId="1670597818" sldId="285"/>
            <ac:picMk id="14351" creationId="{41E5C937-E320-E3FE-0836-479FF7EA0F9E}"/>
          </ac:picMkLst>
        </pc:picChg>
        <pc:cxnChg chg="add del mod">
          <ac:chgData name="Sabrine BETTAIEB" userId="ddcf6deb328acef7" providerId="LiveId" clId="{E16D03A4-EE9C-4EE8-8EEC-409A7E9AF453}" dt="2022-05-24T09:29:18.996" v="6394" actId="11529"/>
          <ac:cxnSpMkLst>
            <pc:docMk/>
            <pc:sldMk cId="1670597818" sldId="285"/>
            <ac:cxnSpMk id="15" creationId="{3E0B746D-9425-F212-22F6-1A73B33600D0}"/>
          </ac:cxnSpMkLst>
        </pc:cxnChg>
      </pc:sldChg>
      <pc:sldChg chg="addSp delSp modSp add del mod">
        <pc:chgData name="Sabrine BETTAIEB" userId="ddcf6deb328acef7" providerId="LiveId" clId="{E16D03A4-EE9C-4EE8-8EEC-409A7E9AF453}" dt="2022-05-25T14:12:00.984" v="13439" actId="47"/>
        <pc:sldMkLst>
          <pc:docMk/>
          <pc:sldMk cId="1945457922" sldId="286"/>
        </pc:sldMkLst>
        <pc:graphicFrameChg chg="mod modGraphic">
          <ac:chgData name="Sabrine BETTAIEB" userId="ddcf6deb328acef7" providerId="LiveId" clId="{E16D03A4-EE9C-4EE8-8EEC-409A7E9AF453}" dt="2022-05-24T08:28:07.592" v="5037" actId="113"/>
          <ac:graphicFrameMkLst>
            <pc:docMk/>
            <pc:sldMk cId="1945457922" sldId="286"/>
            <ac:graphicFrameMk id="2" creationId="{EA3DD11D-F642-406A-833E-304202114817}"/>
          </ac:graphicFrameMkLst>
        </pc:graphicFrameChg>
        <pc:graphicFrameChg chg="add del mod">
          <ac:chgData name="Sabrine BETTAIEB" userId="ddcf6deb328acef7" providerId="LiveId" clId="{E16D03A4-EE9C-4EE8-8EEC-409A7E9AF453}" dt="2022-05-24T08:57:42.102" v="6184"/>
          <ac:graphicFrameMkLst>
            <pc:docMk/>
            <pc:sldMk cId="1945457922" sldId="286"/>
            <ac:graphicFrameMk id="5" creationId="{20B07179-A123-D3DB-E79E-A72CC2AB4EC8}"/>
          </ac:graphicFrameMkLst>
        </pc:graphicFrameChg>
        <pc:picChg chg="add mod">
          <ac:chgData name="Sabrine BETTAIEB" userId="ddcf6deb328acef7" providerId="LiveId" clId="{E16D03A4-EE9C-4EE8-8EEC-409A7E9AF453}" dt="2022-05-25T12:41:25.792" v="12061"/>
          <ac:picMkLst>
            <pc:docMk/>
            <pc:sldMk cId="1945457922" sldId="286"/>
            <ac:picMk id="6" creationId="{CE4240B6-8E2F-F237-40B8-D26703A8F3B1}"/>
          </ac:picMkLst>
        </pc:picChg>
      </pc:sldChg>
      <pc:sldChg chg="modSp add del mod">
        <pc:chgData name="Sabrine BETTAIEB" userId="ddcf6deb328acef7" providerId="LiveId" clId="{E16D03A4-EE9C-4EE8-8EEC-409A7E9AF453}" dt="2022-05-24T08:59:25.456" v="6202"/>
        <pc:sldMkLst>
          <pc:docMk/>
          <pc:sldMk cId="3280763736" sldId="286"/>
        </pc:sldMkLst>
        <pc:graphicFrameChg chg="mod modGraphic">
          <ac:chgData name="Sabrine BETTAIEB" userId="ddcf6deb328acef7" providerId="LiveId" clId="{E16D03A4-EE9C-4EE8-8EEC-409A7E9AF453}" dt="2022-05-24T08:59:24.304" v="6201" actId="207"/>
          <ac:graphicFrameMkLst>
            <pc:docMk/>
            <pc:sldMk cId="3280763736" sldId="286"/>
            <ac:graphicFrameMk id="5" creationId="{30E47A79-4B55-279E-11A9-5D806B42A458}"/>
          </ac:graphicFrameMkLst>
        </pc:graphicFrameChg>
      </pc:sldChg>
      <pc:sldChg chg="add del">
        <pc:chgData name="Sabrine BETTAIEB" userId="ddcf6deb328acef7" providerId="LiveId" clId="{E16D03A4-EE9C-4EE8-8EEC-409A7E9AF453}" dt="2022-05-24T08:59:23.371" v="6199"/>
        <pc:sldMkLst>
          <pc:docMk/>
          <pc:sldMk cId="2340002175" sldId="287"/>
        </pc:sldMkLst>
      </pc:sldChg>
      <pc:sldChg chg="addSp modSp add del mod">
        <pc:chgData name="Sabrine BETTAIEB" userId="ddcf6deb328acef7" providerId="LiveId" clId="{E16D03A4-EE9C-4EE8-8EEC-409A7E9AF453}" dt="2022-05-25T14:12:03.752" v="13440" actId="47"/>
        <pc:sldMkLst>
          <pc:docMk/>
          <pc:sldMk cId="3052344309" sldId="287"/>
        </pc:sldMkLst>
        <pc:graphicFrameChg chg="mod modGraphic">
          <ac:chgData name="Sabrine BETTAIEB" userId="ddcf6deb328acef7" providerId="LiveId" clId="{E16D03A4-EE9C-4EE8-8EEC-409A7E9AF453}" dt="2022-05-24T09:00:43.665" v="6227" actId="113"/>
          <ac:graphicFrameMkLst>
            <pc:docMk/>
            <pc:sldMk cId="3052344309" sldId="287"/>
            <ac:graphicFrameMk id="2" creationId="{EA3DD11D-F642-406A-833E-304202114817}"/>
          </ac:graphicFrameMkLst>
        </pc:graphicFrameChg>
        <pc:picChg chg="add mod">
          <ac:chgData name="Sabrine BETTAIEB" userId="ddcf6deb328acef7" providerId="LiveId" clId="{E16D03A4-EE9C-4EE8-8EEC-409A7E9AF453}" dt="2022-05-25T12:41:27.937" v="12062"/>
          <ac:picMkLst>
            <pc:docMk/>
            <pc:sldMk cId="3052344309" sldId="287"/>
            <ac:picMk id="5" creationId="{9FC929B2-0CA8-81A2-759D-21C4ACE3F0E3}"/>
          </ac:picMkLst>
        </pc:picChg>
      </pc:sldChg>
      <pc:sldChg chg="addSp modSp new del ord">
        <pc:chgData name="Sabrine BETTAIEB" userId="ddcf6deb328acef7" providerId="LiveId" clId="{E16D03A4-EE9C-4EE8-8EEC-409A7E9AF453}" dt="2022-05-25T14:04:44.532" v="13354" actId="47"/>
        <pc:sldMkLst>
          <pc:docMk/>
          <pc:sldMk cId="1802924682" sldId="288"/>
        </pc:sldMkLst>
        <pc:picChg chg="add mod">
          <ac:chgData name="Sabrine BETTAIEB" userId="ddcf6deb328acef7" providerId="LiveId" clId="{E16D03A4-EE9C-4EE8-8EEC-409A7E9AF453}" dt="2022-05-24T09:14:28.055" v="6347"/>
          <ac:picMkLst>
            <pc:docMk/>
            <pc:sldMk cId="1802924682" sldId="288"/>
            <ac:picMk id="3" creationId="{C482EBDA-9825-C6AF-88D1-5DCB4214011D}"/>
          </ac:picMkLst>
        </pc:picChg>
        <pc:picChg chg="add mod">
          <ac:chgData name="Sabrine BETTAIEB" userId="ddcf6deb328acef7" providerId="LiveId" clId="{E16D03A4-EE9C-4EE8-8EEC-409A7E9AF453}" dt="2022-05-24T09:14:28.055" v="6347"/>
          <ac:picMkLst>
            <pc:docMk/>
            <pc:sldMk cId="1802924682" sldId="288"/>
            <ac:picMk id="4" creationId="{4C3E3EAA-8299-A1F3-8A70-F9EA029EC0FB}"/>
          </ac:picMkLst>
        </pc:picChg>
        <pc:picChg chg="add mod">
          <ac:chgData name="Sabrine BETTAIEB" userId="ddcf6deb328acef7" providerId="LiveId" clId="{E16D03A4-EE9C-4EE8-8EEC-409A7E9AF453}" dt="2022-05-24T09:14:28.055" v="6347"/>
          <ac:picMkLst>
            <pc:docMk/>
            <pc:sldMk cId="1802924682" sldId="288"/>
            <ac:picMk id="5" creationId="{5D731351-5C19-5F42-0621-DAB97CE5CE74}"/>
          </ac:picMkLst>
        </pc:picChg>
      </pc:sldChg>
      <pc:sldChg chg="addSp delSp modSp new del mod">
        <pc:chgData name="Sabrine BETTAIEB" userId="ddcf6deb328acef7" providerId="LiveId" clId="{E16D03A4-EE9C-4EE8-8EEC-409A7E9AF453}" dt="2022-05-24T15:38:54.594" v="9345" actId="47"/>
        <pc:sldMkLst>
          <pc:docMk/>
          <pc:sldMk cId="2635215859" sldId="289"/>
        </pc:sldMkLst>
        <pc:spChg chg="add del mod">
          <ac:chgData name="Sabrine BETTAIEB" userId="ddcf6deb328acef7" providerId="LiveId" clId="{E16D03A4-EE9C-4EE8-8EEC-409A7E9AF453}" dt="2022-05-24T10:52:05.414" v="7034" actId="478"/>
          <ac:spMkLst>
            <pc:docMk/>
            <pc:sldMk cId="2635215859" sldId="289"/>
            <ac:spMk id="4" creationId="{6B22304A-2FA0-4735-6D87-12ACD2E01DC5}"/>
          </ac:spMkLst>
        </pc:spChg>
        <pc:spChg chg="add del mod">
          <ac:chgData name="Sabrine BETTAIEB" userId="ddcf6deb328acef7" providerId="LiveId" clId="{E16D03A4-EE9C-4EE8-8EEC-409A7E9AF453}" dt="2022-05-24T10:47:34.047" v="6875" actId="478"/>
          <ac:spMkLst>
            <pc:docMk/>
            <pc:sldMk cId="2635215859" sldId="289"/>
            <ac:spMk id="12" creationId="{5812F113-B3F5-B068-9F3C-73AD347BD575}"/>
          </ac:spMkLst>
        </pc:spChg>
        <pc:spChg chg="add del mod">
          <ac:chgData name="Sabrine BETTAIEB" userId="ddcf6deb328acef7" providerId="LiveId" clId="{E16D03A4-EE9C-4EE8-8EEC-409A7E9AF453}" dt="2022-05-24T10:43:08.764" v="6852" actId="21"/>
          <ac:spMkLst>
            <pc:docMk/>
            <pc:sldMk cId="2635215859" sldId="289"/>
            <ac:spMk id="13" creationId="{F923F249-738E-DB45-E689-B57629F655E3}"/>
          </ac:spMkLst>
        </pc:spChg>
        <pc:spChg chg="add del mod">
          <ac:chgData name="Sabrine BETTAIEB" userId="ddcf6deb328acef7" providerId="LiveId" clId="{E16D03A4-EE9C-4EE8-8EEC-409A7E9AF453}" dt="2022-05-24T11:37:10.217" v="7599" actId="478"/>
          <ac:spMkLst>
            <pc:docMk/>
            <pc:sldMk cId="2635215859" sldId="289"/>
            <ac:spMk id="14" creationId="{4DB94167-EB77-8BEB-D70D-A63181E4A312}"/>
          </ac:spMkLst>
        </pc:spChg>
        <pc:spChg chg="add mod">
          <ac:chgData name="Sabrine BETTAIEB" userId="ddcf6deb328acef7" providerId="LiveId" clId="{E16D03A4-EE9C-4EE8-8EEC-409A7E9AF453}" dt="2022-05-24T11:44:23.478" v="7645" actId="21"/>
          <ac:spMkLst>
            <pc:docMk/>
            <pc:sldMk cId="2635215859" sldId="289"/>
            <ac:spMk id="16" creationId="{E5A72410-161F-7E7A-C62B-D72242C5CE1C}"/>
          </ac:spMkLst>
        </pc:spChg>
        <pc:spChg chg="add del mod">
          <ac:chgData name="Sabrine BETTAIEB" userId="ddcf6deb328acef7" providerId="LiveId" clId="{E16D03A4-EE9C-4EE8-8EEC-409A7E9AF453}" dt="2022-05-24T11:36:00.994" v="7585" actId="21"/>
          <ac:spMkLst>
            <pc:docMk/>
            <pc:sldMk cId="2635215859" sldId="289"/>
            <ac:spMk id="17" creationId="{90C8FD85-0860-AB11-933E-77E241662341}"/>
          </ac:spMkLst>
        </pc:spChg>
        <pc:spChg chg="add mod">
          <ac:chgData name="Sabrine BETTAIEB" userId="ddcf6deb328acef7" providerId="LiveId" clId="{E16D03A4-EE9C-4EE8-8EEC-409A7E9AF453}" dt="2022-05-24T12:05:58.424" v="8259" actId="1076"/>
          <ac:spMkLst>
            <pc:docMk/>
            <pc:sldMk cId="2635215859" sldId="289"/>
            <ac:spMk id="19" creationId="{01E9D63F-8B52-DEED-985B-4CE5688DE162}"/>
          </ac:spMkLst>
        </pc:spChg>
        <pc:spChg chg="add del mod">
          <ac:chgData name="Sabrine BETTAIEB" userId="ddcf6deb328acef7" providerId="LiveId" clId="{E16D03A4-EE9C-4EE8-8EEC-409A7E9AF453}" dt="2022-05-24T12:22:25.518" v="8544"/>
          <ac:spMkLst>
            <pc:docMk/>
            <pc:sldMk cId="2635215859" sldId="289"/>
            <ac:spMk id="21" creationId="{38C072C7-7D44-99C1-4358-95698592CC08}"/>
          </ac:spMkLst>
        </pc:spChg>
        <pc:spChg chg="add mod">
          <ac:chgData name="Sabrine BETTAIEB" userId="ddcf6deb328acef7" providerId="LiveId" clId="{E16D03A4-EE9C-4EE8-8EEC-409A7E9AF453}" dt="2022-05-24T12:22:12.738" v="8541" actId="1076"/>
          <ac:spMkLst>
            <pc:docMk/>
            <pc:sldMk cId="2635215859" sldId="289"/>
            <ac:spMk id="23" creationId="{7C394F1A-F910-A704-F672-2D23C6A36A52}"/>
          </ac:spMkLst>
        </pc:spChg>
        <pc:picChg chg="add del mod">
          <ac:chgData name="Sabrine BETTAIEB" userId="ddcf6deb328acef7" providerId="LiveId" clId="{E16D03A4-EE9C-4EE8-8EEC-409A7E9AF453}" dt="2022-05-24T10:51:21.397" v="7026" actId="478"/>
          <ac:picMkLst>
            <pc:docMk/>
            <pc:sldMk cId="2635215859" sldId="289"/>
            <ac:picMk id="6" creationId="{21F7486F-12CE-45F9-5783-80F6A99E7117}"/>
          </ac:picMkLst>
        </pc:picChg>
        <pc:picChg chg="add del mod">
          <ac:chgData name="Sabrine BETTAIEB" userId="ddcf6deb328acef7" providerId="LiveId" clId="{E16D03A4-EE9C-4EE8-8EEC-409A7E9AF453}" dt="2022-05-24T10:54:08.241" v="7221" actId="478"/>
          <ac:picMkLst>
            <pc:docMk/>
            <pc:sldMk cId="2635215859" sldId="289"/>
            <ac:picMk id="8" creationId="{52589591-C0BF-6E7C-8020-39855EC9A146}"/>
          </ac:picMkLst>
        </pc:picChg>
        <pc:picChg chg="add del mod">
          <ac:chgData name="Sabrine BETTAIEB" userId="ddcf6deb328acef7" providerId="LiveId" clId="{E16D03A4-EE9C-4EE8-8EEC-409A7E9AF453}" dt="2022-05-24T10:45:09.153" v="6865" actId="21"/>
          <ac:picMkLst>
            <pc:docMk/>
            <pc:sldMk cId="2635215859" sldId="289"/>
            <ac:picMk id="10" creationId="{95C587EB-9346-F0BF-EC92-17DC2030D493}"/>
          </ac:picMkLst>
        </pc:picChg>
        <pc:picChg chg="add del mod">
          <ac:chgData name="Sabrine BETTAIEB" userId="ddcf6deb328acef7" providerId="LiveId" clId="{E16D03A4-EE9C-4EE8-8EEC-409A7E9AF453}" dt="2022-05-24T12:06:01.310" v="8260" actId="21"/>
          <ac:picMkLst>
            <pc:docMk/>
            <pc:sldMk cId="2635215859" sldId="289"/>
            <ac:picMk id="15" creationId="{58A78E8C-5245-70FB-2990-964B98663046}"/>
          </ac:picMkLst>
        </pc:picChg>
      </pc:sldChg>
      <pc:sldChg chg="addSp delSp modSp new mod modAnim">
        <pc:chgData name="Sabrine BETTAIEB" userId="ddcf6deb328acef7" providerId="LiveId" clId="{E16D03A4-EE9C-4EE8-8EEC-409A7E9AF453}" dt="2022-05-31T07:42:03.100" v="15314" actId="1076"/>
        <pc:sldMkLst>
          <pc:docMk/>
          <pc:sldMk cId="1159026340" sldId="290"/>
        </pc:sldMkLst>
        <pc:spChg chg="mod">
          <ac:chgData name="Sabrine BETTAIEB" userId="ddcf6deb328acef7" providerId="LiveId" clId="{E16D03A4-EE9C-4EE8-8EEC-409A7E9AF453}" dt="2022-05-24T14:54:47.314" v="8995" actId="113"/>
          <ac:spMkLst>
            <pc:docMk/>
            <pc:sldMk cId="1159026340" sldId="290"/>
            <ac:spMk id="2" creationId="{B9F4EDB8-A268-050B-31CB-3033636FFC66}"/>
          </ac:spMkLst>
        </pc:spChg>
        <pc:spChg chg="add mod">
          <ac:chgData name="Sabrine BETTAIEB" userId="ddcf6deb328acef7" providerId="LiveId" clId="{E16D03A4-EE9C-4EE8-8EEC-409A7E9AF453}" dt="2022-05-24T11:55:02.353" v="8063" actId="164"/>
          <ac:spMkLst>
            <pc:docMk/>
            <pc:sldMk cId="1159026340" sldId="290"/>
            <ac:spMk id="5" creationId="{53D6BB66-89BC-CE6F-6B08-6062FAD00839}"/>
          </ac:spMkLst>
        </pc:spChg>
        <pc:spChg chg="add del mod">
          <ac:chgData name="Sabrine BETTAIEB" userId="ddcf6deb328acef7" providerId="LiveId" clId="{E16D03A4-EE9C-4EE8-8EEC-409A7E9AF453}" dt="2022-05-24T11:36:27.084" v="7592"/>
          <ac:spMkLst>
            <pc:docMk/>
            <pc:sldMk cId="1159026340" sldId="290"/>
            <ac:spMk id="7" creationId="{FB2DFD90-5369-3D39-4572-516249B72D81}"/>
          </ac:spMkLst>
        </pc:spChg>
        <pc:spChg chg="add del mod">
          <ac:chgData name="Sabrine BETTAIEB" userId="ddcf6deb328acef7" providerId="LiveId" clId="{E16D03A4-EE9C-4EE8-8EEC-409A7E9AF453}" dt="2022-05-24T12:21:23.125" v="8531" actId="21"/>
          <ac:spMkLst>
            <pc:docMk/>
            <pc:sldMk cId="1159026340" sldId="290"/>
            <ac:spMk id="9" creationId="{15A72F42-71E8-58AF-876B-C830DB61E31F}"/>
          </ac:spMkLst>
        </pc:spChg>
        <pc:spChg chg="add mod">
          <ac:chgData name="Sabrine BETTAIEB" userId="ddcf6deb328acef7" providerId="LiveId" clId="{E16D03A4-EE9C-4EE8-8EEC-409A7E9AF453}" dt="2022-05-24T11:53:03.342" v="7885" actId="164"/>
          <ac:spMkLst>
            <pc:docMk/>
            <pc:sldMk cId="1159026340" sldId="290"/>
            <ac:spMk id="10" creationId="{6FBE8C20-A864-E3B4-BB71-FAAA6E7A6395}"/>
          </ac:spMkLst>
        </pc:spChg>
        <pc:spChg chg="add mod">
          <ac:chgData name="Sabrine BETTAIEB" userId="ddcf6deb328acef7" providerId="LiveId" clId="{E16D03A4-EE9C-4EE8-8EEC-409A7E9AF453}" dt="2022-05-24T11:53:03.342" v="7885" actId="164"/>
          <ac:spMkLst>
            <pc:docMk/>
            <pc:sldMk cId="1159026340" sldId="290"/>
            <ac:spMk id="11" creationId="{4638D1E3-0C26-1F34-BEFA-FE03D3229085}"/>
          </ac:spMkLst>
        </pc:spChg>
        <pc:spChg chg="mod">
          <ac:chgData name="Sabrine BETTAIEB" userId="ddcf6deb328acef7" providerId="LiveId" clId="{E16D03A4-EE9C-4EE8-8EEC-409A7E9AF453}" dt="2022-05-24T11:54:18.768" v="7973"/>
          <ac:spMkLst>
            <pc:docMk/>
            <pc:sldMk cId="1159026340" sldId="290"/>
            <ac:spMk id="14" creationId="{7F7FAD72-9C98-4BC8-8405-96BE250BCE7E}"/>
          </ac:spMkLst>
        </pc:spChg>
        <pc:spChg chg="mod">
          <ac:chgData name="Sabrine BETTAIEB" userId="ddcf6deb328acef7" providerId="LiveId" clId="{E16D03A4-EE9C-4EE8-8EEC-409A7E9AF453}" dt="2022-05-24T11:54:18.768" v="7973"/>
          <ac:spMkLst>
            <pc:docMk/>
            <pc:sldMk cId="1159026340" sldId="290"/>
            <ac:spMk id="15" creationId="{6B8978DA-0E26-F59D-D430-ECC6C7E9F05D}"/>
          </ac:spMkLst>
        </pc:spChg>
        <pc:spChg chg="mod">
          <ac:chgData name="Sabrine BETTAIEB" userId="ddcf6deb328acef7" providerId="LiveId" clId="{E16D03A4-EE9C-4EE8-8EEC-409A7E9AF453}" dt="2022-05-24T11:54:28.787" v="7981"/>
          <ac:spMkLst>
            <pc:docMk/>
            <pc:sldMk cId="1159026340" sldId="290"/>
            <ac:spMk id="17" creationId="{FBB733C1-0569-7D85-43F5-9C8C0DDF5D33}"/>
          </ac:spMkLst>
        </pc:spChg>
        <pc:spChg chg="mod">
          <ac:chgData name="Sabrine BETTAIEB" userId="ddcf6deb328acef7" providerId="LiveId" clId="{E16D03A4-EE9C-4EE8-8EEC-409A7E9AF453}" dt="2022-05-24T11:54:28.787" v="7981"/>
          <ac:spMkLst>
            <pc:docMk/>
            <pc:sldMk cId="1159026340" sldId="290"/>
            <ac:spMk id="18" creationId="{CA15467E-3F59-1BA1-7B98-307078B38881}"/>
          </ac:spMkLst>
        </pc:spChg>
        <pc:spChg chg="mod">
          <ac:chgData name="Sabrine BETTAIEB" userId="ddcf6deb328acef7" providerId="LiveId" clId="{E16D03A4-EE9C-4EE8-8EEC-409A7E9AF453}" dt="2022-05-24T11:54:29.038" v="7982"/>
          <ac:spMkLst>
            <pc:docMk/>
            <pc:sldMk cId="1159026340" sldId="290"/>
            <ac:spMk id="20" creationId="{B9995BC5-EAE5-6BEB-9948-EEDF7C2FFA98}"/>
          </ac:spMkLst>
        </pc:spChg>
        <pc:spChg chg="mod">
          <ac:chgData name="Sabrine BETTAIEB" userId="ddcf6deb328acef7" providerId="LiveId" clId="{E16D03A4-EE9C-4EE8-8EEC-409A7E9AF453}" dt="2022-05-24T11:54:29.038" v="7982"/>
          <ac:spMkLst>
            <pc:docMk/>
            <pc:sldMk cId="1159026340" sldId="290"/>
            <ac:spMk id="21" creationId="{881EA031-B7FA-787A-F806-AF7CFD7DF5C5}"/>
          </ac:spMkLst>
        </pc:spChg>
        <pc:spChg chg="add mod">
          <ac:chgData name="Sabrine BETTAIEB" userId="ddcf6deb328acef7" providerId="LiveId" clId="{E16D03A4-EE9C-4EE8-8EEC-409A7E9AF453}" dt="2022-05-29T10:15:27.973" v="14932" actId="20577"/>
          <ac:spMkLst>
            <pc:docMk/>
            <pc:sldMk cId="1159026340" sldId="290"/>
            <ac:spMk id="23" creationId="{C1EF09CB-6AD6-ACF2-6CF7-39F9D837EE38}"/>
          </ac:spMkLst>
        </pc:spChg>
        <pc:spChg chg="mod">
          <ac:chgData name="Sabrine BETTAIEB" userId="ddcf6deb328acef7" providerId="LiveId" clId="{E16D03A4-EE9C-4EE8-8EEC-409A7E9AF453}" dt="2022-05-25T11:55:31.678" v="11441" actId="1076"/>
          <ac:spMkLst>
            <pc:docMk/>
            <pc:sldMk cId="1159026340" sldId="290"/>
            <ac:spMk id="26" creationId="{8F628CF6-EB03-B074-0E20-4EDB456D3CD6}"/>
          </ac:spMkLst>
        </pc:spChg>
        <pc:spChg chg="mod">
          <ac:chgData name="Sabrine BETTAIEB" userId="ddcf6deb328acef7" providerId="LiveId" clId="{E16D03A4-EE9C-4EE8-8EEC-409A7E9AF453}" dt="2022-05-24T16:56:28.110" v="9847" actId="1076"/>
          <ac:spMkLst>
            <pc:docMk/>
            <pc:sldMk cId="1159026340" sldId="290"/>
            <ac:spMk id="29" creationId="{260879FC-9C99-3729-0938-20A206715127}"/>
          </ac:spMkLst>
        </pc:spChg>
        <pc:spChg chg="add mod">
          <ac:chgData name="Sabrine BETTAIEB" userId="ddcf6deb328acef7" providerId="LiveId" clId="{E16D03A4-EE9C-4EE8-8EEC-409A7E9AF453}" dt="2022-05-25T11:55:31.678" v="11441" actId="1076"/>
          <ac:spMkLst>
            <pc:docMk/>
            <pc:sldMk cId="1159026340" sldId="290"/>
            <ac:spMk id="30" creationId="{8FC72773-EC10-972F-1732-E1D6974FCBBD}"/>
          </ac:spMkLst>
        </pc:spChg>
        <pc:spChg chg="add del mod">
          <ac:chgData name="Sabrine BETTAIEB" userId="ddcf6deb328acef7" providerId="LiveId" clId="{E16D03A4-EE9C-4EE8-8EEC-409A7E9AF453}" dt="2022-05-24T12:24:18.520" v="8595"/>
          <ac:spMkLst>
            <pc:docMk/>
            <pc:sldMk cId="1159026340" sldId="290"/>
            <ac:spMk id="33" creationId="{DF754F8A-49BE-1ED2-5E2A-8AA45768DEB2}"/>
          </ac:spMkLst>
        </pc:spChg>
        <pc:spChg chg="add mod">
          <ac:chgData name="Sabrine BETTAIEB" userId="ddcf6deb328acef7" providerId="LiveId" clId="{E16D03A4-EE9C-4EE8-8EEC-409A7E9AF453}" dt="2022-05-24T15:10:47.563" v="9161" actId="1076"/>
          <ac:spMkLst>
            <pc:docMk/>
            <pc:sldMk cId="1159026340" sldId="290"/>
            <ac:spMk id="36" creationId="{3762B95A-96A2-1716-0E87-FCAE7A9B8602}"/>
          </ac:spMkLst>
        </pc:spChg>
        <pc:spChg chg="mod">
          <ac:chgData name="Sabrine BETTAIEB" userId="ddcf6deb328acef7" providerId="LiveId" clId="{E16D03A4-EE9C-4EE8-8EEC-409A7E9AF453}" dt="2022-05-24T15:10:47.563" v="9161" actId="1076"/>
          <ac:spMkLst>
            <pc:docMk/>
            <pc:sldMk cId="1159026340" sldId="290"/>
            <ac:spMk id="39" creationId="{75D10D6A-B307-F77F-C2BF-3798D93B03CA}"/>
          </ac:spMkLst>
        </pc:spChg>
        <pc:spChg chg="add mod">
          <ac:chgData name="Sabrine BETTAIEB" userId="ddcf6deb328acef7" providerId="LiveId" clId="{E16D03A4-EE9C-4EE8-8EEC-409A7E9AF453}" dt="2022-05-24T15:06:56.973" v="9078" actId="403"/>
          <ac:spMkLst>
            <pc:docMk/>
            <pc:sldMk cId="1159026340" sldId="290"/>
            <ac:spMk id="41" creationId="{5B36E5CA-7058-423F-9D89-8096E95AC76D}"/>
          </ac:spMkLst>
        </pc:spChg>
        <pc:spChg chg="add mod">
          <ac:chgData name="Sabrine BETTAIEB" userId="ddcf6deb328acef7" providerId="LiveId" clId="{E16D03A4-EE9C-4EE8-8EEC-409A7E9AF453}" dt="2022-05-29T10:16:54.045" v="14978" actId="1037"/>
          <ac:spMkLst>
            <pc:docMk/>
            <pc:sldMk cId="1159026340" sldId="290"/>
            <ac:spMk id="42" creationId="{040E4073-62D9-3EB8-B154-C9AD33E082FF}"/>
          </ac:spMkLst>
        </pc:spChg>
        <pc:spChg chg="add mod">
          <ac:chgData name="Sabrine BETTAIEB" userId="ddcf6deb328acef7" providerId="LiveId" clId="{E16D03A4-EE9C-4EE8-8EEC-409A7E9AF453}" dt="2022-05-25T10:17:53.925" v="10882" actId="20577"/>
          <ac:spMkLst>
            <pc:docMk/>
            <pc:sldMk cId="1159026340" sldId="290"/>
            <ac:spMk id="43" creationId="{FD336D01-1BE6-4C6A-0BBD-FD7C56C96CE5}"/>
          </ac:spMkLst>
        </pc:spChg>
        <pc:spChg chg="add mod topLvl">
          <ac:chgData name="Sabrine BETTAIEB" userId="ddcf6deb328acef7" providerId="LiveId" clId="{E16D03A4-EE9C-4EE8-8EEC-409A7E9AF453}" dt="2022-05-25T10:20:55.563" v="10933" actId="1036"/>
          <ac:spMkLst>
            <pc:docMk/>
            <pc:sldMk cId="1159026340" sldId="290"/>
            <ac:spMk id="44" creationId="{96C75374-BDDD-9B83-998A-B462AFE1D953}"/>
          </ac:spMkLst>
        </pc:spChg>
        <pc:spChg chg="add del mod">
          <ac:chgData name="Sabrine BETTAIEB" userId="ddcf6deb328acef7" providerId="LiveId" clId="{E16D03A4-EE9C-4EE8-8EEC-409A7E9AF453}" dt="2022-05-24T15:05:15.188" v="9062"/>
          <ac:spMkLst>
            <pc:docMk/>
            <pc:sldMk cId="1159026340" sldId="290"/>
            <ac:spMk id="48" creationId="{11620ED9-02AC-095A-4F96-DFF065A97C77}"/>
          </ac:spMkLst>
        </pc:spChg>
        <pc:spChg chg="add del">
          <ac:chgData name="Sabrine BETTAIEB" userId="ddcf6deb328acef7" providerId="LiveId" clId="{E16D03A4-EE9C-4EE8-8EEC-409A7E9AF453}" dt="2022-05-24T15:34:47.279" v="9296"/>
          <ac:spMkLst>
            <pc:docMk/>
            <pc:sldMk cId="1159026340" sldId="290"/>
            <ac:spMk id="49" creationId="{B46B7E92-1DF9-D523-0619-17C33690668C}"/>
          </ac:spMkLst>
        </pc:spChg>
        <pc:spChg chg="add mod">
          <ac:chgData name="Sabrine BETTAIEB" userId="ddcf6deb328acef7" providerId="LiveId" clId="{E16D03A4-EE9C-4EE8-8EEC-409A7E9AF453}" dt="2022-05-29T10:17:00.463" v="15002" actId="1037"/>
          <ac:spMkLst>
            <pc:docMk/>
            <pc:sldMk cId="1159026340" sldId="290"/>
            <ac:spMk id="50" creationId="{81CE74D7-C45C-1664-B426-6CE936F00BCD}"/>
          </ac:spMkLst>
        </pc:spChg>
        <pc:spChg chg="mod">
          <ac:chgData name="Sabrine BETTAIEB" userId="ddcf6deb328acef7" providerId="LiveId" clId="{E16D03A4-EE9C-4EE8-8EEC-409A7E9AF453}" dt="2022-05-25T11:55:32.878" v="11443" actId="1076"/>
          <ac:spMkLst>
            <pc:docMk/>
            <pc:sldMk cId="1159026340" sldId="290"/>
            <ac:spMk id="54" creationId="{6E320754-ED98-EE1D-2CB7-D0159950FAEB}"/>
          </ac:spMkLst>
        </pc:spChg>
        <pc:spChg chg="mod">
          <ac:chgData name="Sabrine BETTAIEB" userId="ddcf6deb328acef7" providerId="LiveId" clId="{E16D03A4-EE9C-4EE8-8EEC-409A7E9AF453}" dt="2022-05-25T11:55:32.878" v="11443" actId="1076"/>
          <ac:spMkLst>
            <pc:docMk/>
            <pc:sldMk cId="1159026340" sldId="290"/>
            <ac:spMk id="56" creationId="{5E09AA3A-680D-BF93-657E-7CB93D1B5D68}"/>
          </ac:spMkLst>
        </pc:spChg>
        <pc:spChg chg="mod">
          <ac:chgData name="Sabrine BETTAIEB" userId="ddcf6deb328acef7" providerId="LiveId" clId="{E16D03A4-EE9C-4EE8-8EEC-409A7E9AF453}" dt="2022-05-24T15:21:03.579" v="9214" actId="1076"/>
          <ac:spMkLst>
            <pc:docMk/>
            <pc:sldMk cId="1159026340" sldId="290"/>
            <ac:spMk id="58" creationId="{57DCDB6C-3118-FF62-938B-AEF31290D186}"/>
          </ac:spMkLst>
        </pc:spChg>
        <pc:spChg chg="mod">
          <ac:chgData name="Sabrine BETTAIEB" userId="ddcf6deb328acef7" providerId="LiveId" clId="{E16D03A4-EE9C-4EE8-8EEC-409A7E9AF453}" dt="2022-05-24T15:21:03.579" v="9214" actId="1076"/>
          <ac:spMkLst>
            <pc:docMk/>
            <pc:sldMk cId="1159026340" sldId="290"/>
            <ac:spMk id="61" creationId="{1465A977-5829-6A32-B25D-0DBC5C2A2999}"/>
          </ac:spMkLst>
        </pc:spChg>
        <pc:spChg chg="add mod">
          <ac:chgData name="Sabrine BETTAIEB" userId="ddcf6deb328acef7" providerId="LiveId" clId="{E16D03A4-EE9C-4EE8-8EEC-409A7E9AF453}" dt="2022-05-29T10:18:39.672" v="15085" actId="1036"/>
          <ac:spMkLst>
            <pc:docMk/>
            <pc:sldMk cId="1159026340" sldId="290"/>
            <ac:spMk id="62" creationId="{B9E56A91-BD97-FCF5-A105-B600B18015F3}"/>
          </ac:spMkLst>
        </pc:spChg>
        <pc:spChg chg="mod">
          <ac:chgData name="Sabrine BETTAIEB" userId="ddcf6deb328acef7" providerId="LiveId" clId="{E16D03A4-EE9C-4EE8-8EEC-409A7E9AF453}" dt="2022-05-31T07:42:03.100" v="15314" actId="1076"/>
          <ac:spMkLst>
            <pc:docMk/>
            <pc:sldMk cId="1159026340" sldId="290"/>
            <ac:spMk id="65" creationId="{266BFD91-D79D-2968-B6FE-2CF953E24090}"/>
          </ac:spMkLst>
        </pc:spChg>
        <pc:spChg chg="add del mod">
          <ac:chgData name="Sabrine BETTAIEB" userId="ddcf6deb328acef7" providerId="LiveId" clId="{E16D03A4-EE9C-4EE8-8EEC-409A7E9AF453}" dt="2022-05-24T16:53:49.530" v="9811" actId="21"/>
          <ac:spMkLst>
            <pc:docMk/>
            <pc:sldMk cId="1159026340" sldId="290"/>
            <ac:spMk id="71" creationId="{C62511DE-1A71-0E5E-746F-2A6B26CA3654}"/>
          </ac:spMkLst>
        </pc:spChg>
        <pc:spChg chg="add del">
          <ac:chgData name="Sabrine BETTAIEB" userId="ddcf6deb328acef7" providerId="LiveId" clId="{E16D03A4-EE9C-4EE8-8EEC-409A7E9AF453}" dt="2022-05-24T15:35:05.323" v="9302"/>
          <ac:spMkLst>
            <pc:docMk/>
            <pc:sldMk cId="1159026340" sldId="290"/>
            <ac:spMk id="18432" creationId="{BE4D1031-F657-129B-68DE-C6055C011E65}"/>
          </ac:spMkLst>
        </pc:spChg>
        <pc:spChg chg="add del mod">
          <ac:chgData name="Sabrine BETTAIEB" userId="ddcf6deb328acef7" providerId="LiveId" clId="{E16D03A4-EE9C-4EE8-8EEC-409A7E9AF453}" dt="2022-05-24T15:35:57.774" v="9311" actId="478"/>
          <ac:spMkLst>
            <pc:docMk/>
            <pc:sldMk cId="1159026340" sldId="290"/>
            <ac:spMk id="18433" creationId="{9E4C6C55-C5B2-2E0B-D4DF-E5D356F01675}"/>
          </ac:spMkLst>
        </pc:spChg>
        <pc:grpChg chg="add del mod">
          <ac:chgData name="Sabrine BETTAIEB" userId="ddcf6deb328acef7" providerId="LiveId" clId="{E16D03A4-EE9C-4EE8-8EEC-409A7E9AF453}" dt="2022-05-24T11:53:13.979" v="7888" actId="21"/>
          <ac:grpSpMkLst>
            <pc:docMk/>
            <pc:sldMk cId="1159026340" sldId="290"/>
            <ac:grpSpMk id="12" creationId="{0654224F-5E4D-9B96-4E8B-AC97639F0763}"/>
          </ac:grpSpMkLst>
        </pc:grpChg>
        <pc:grpChg chg="add mod">
          <ac:chgData name="Sabrine BETTAIEB" userId="ddcf6deb328acef7" providerId="LiveId" clId="{E16D03A4-EE9C-4EE8-8EEC-409A7E9AF453}" dt="2022-05-24T11:55:02.353" v="8063" actId="164"/>
          <ac:grpSpMkLst>
            <pc:docMk/>
            <pc:sldMk cId="1159026340" sldId="290"/>
            <ac:grpSpMk id="13" creationId="{23575794-2761-39BD-8EBE-E1D64AF6522A}"/>
          </ac:grpSpMkLst>
        </pc:grpChg>
        <pc:grpChg chg="add mod">
          <ac:chgData name="Sabrine BETTAIEB" userId="ddcf6deb328acef7" providerId="LiveId" clId="{E16D03A4-EE9C-4EE8-8EEC-409A7E9AF453}" dt="2022-05-24T11:55:02.353" v="8063" actId="164"/>
          <ac:grpSpMkLst>
            <pc:docMk/>
            <pc:sldMk cId="1159026340" sldId="290"/>
            <ac:grpSpMk id="16" creationId="{8FC2695A-664F-4324-9673-8FF0763B5B2D}"/>
          </ac:grpSpMkLst>
        </pc:grpChg>
        <pc:grpChg chg="add mod">
          <ac:chgData name="Sabrine BETTAIEB" userId="ddcf6deb328acef7" providerId="LiveId" clId="{E16D03A4-EE9C-4EE8-8EEC-409A7E9AF453}" dt="2022-05-24T11:55:02.353" v="8063" actId="164"/>
          <ac:grpSpMkLst>
            <pc:docMk/>
            <pc:sldMk cId="1159026340" sldId="290"/>
            <ac:grpSpMk id="19" creationId="{B1DA7411-F791-76D8-B002-630504FFD0CD}"/>
          </ac:grpSpMkLst>
        </pc:grpChg>
        <pc:grpChg chg="add del mod">
          <ac:chgData name="Sabrine BETTAIEB" userId="ddcf6deb328acef7" providerId="LiveId" clId="{E16D03A4-EE9C-4EE8-8EEC-409A7E9AF453}" dt="2022-05-24T11:55:04.655" v="8064" actId="21"/>
          <ac:grpSpMkLst>
            <pc:docMk/>
            <pc:sldMk cId="1159026340" sldId="290"/>
            <ac:grpSpMk id="22" creationId="{4A01BF70-0D8D-A68A-1D7B-CB304F56ECD1}"/>
          </ac:grpSpMkLst>
        </pc:grpChg>
        <pc:grpChg chg="add mod">
          <ac:chgData name="Sabrine BETTAIEB" userId="ddcf6deb328acef7" providerId="LiveId" clId="{E16D03A4-EE9C-4EE8-8EEC-409A7E9AF453}" dt="2022-05-25T11:55:31.678" v="11441" actId="1076"/>
          <ac:grpSpMkLst>
            <pc:docMk/>
            <pc:sldMk cId="1159026340" sldId="290"/>
            <ac:grpSpMk id="24" creationId="{8D7A4664-6C3C-DA0E-9646-4948E31AAE9F}"/>
          </ac:grpSpMkLst>
        </pc:grpChg>
        <pc:grpChg chg="add mod">
          <ac:chgData name="Sabrine BETTAIEB" userId="ddcf6deb328acef7" providerId="LiveId" clId="{E16D03A4-EE9C-4EE8-8EEC-409A7E9AF453}" dt="2022-05-24T16:56:28.110" v="9847" actId="1076"/>
          <ac:grpSpMkLst>
            <pc:docMk/>
            <pc:sldMk cId="1159026340" sldId="290"/>
            <ac:grpSpMk id="27" creationId="{2A40CC51-7FBC-EF66-C862-3DAFD0E618A8}"/>
          </ac:grpSpMkLst>
        </pc:grpChg>
        <pc:grpChg chg="add mod">
          <ac:chgData name="Sabrine BETTAIEB" userId="ddcf6deb328acef7" providerId="LiveId" clId="{E16D03A4-EE9C-4EE8-8EEC-409A7E9AF453}" dt="2022-05-25T11:55:31.678" v="11441" actId="1076"/>
          <ac:grpSpMkLst>
            <pc:docMk/>
            <pc:sldMk cId="1159026340" sldId="290"/>
            <ac:grpSpMk id="31" creationId="{AD8FBA0A-8141-5085-2E4F-3F480DBC2378}"/>
          </ac:grpSpMkLst>
        </pc:grpChg>
        <pc:grpChg chg="add mod">
          <ac:chgData name="Sabrine BETTAIEB" userId="ddcf6deb328acef7" providerId="LiveId" clId="{E16D03A4-EE9C-4EE8-8EEC-409A7E9AF453}" dt="2022-05-24T15:10:47.563" v="9161" actId="1076"/>
          <ac:grpSpMkLst>
            <pc:docMk/>
            <pc:sldMk cId="1159026340" sldId="290"/>
            <ac:grpSpMk id="37" creationId="{CA5834DF-34CE-3703-84E6-D6432EE947BB}"/>
          </ac:grpSpMkLst>
        </pc:grpChg>
        <pc:grpChg chg="add mod">
          <ac:chgData name="Sabrine BETTAIEB" userId="ddcf6deb328acef7" providerId="LiveId" clId="{E16D03A4-EE9C-4EE8-8EEC-409A7E9AF453}" dt="2022-05-24T15:10:47.563" v="9161" actId="1076"/>
          <ac:grpSpMkLst>
            <pc:docMk/>
            <pc:sldMk cId="1159026340" sldId="290"/>
            <ac:grpSpMk id="40" creationId="{7AF74FBB-F147-86F0-8C78-F11F490640C4}"/>
          </ac:grpSpMkLst>
        </pc:grpChg>
        <pc:grpChg chg="add del mod">
          <ac:chgData name="Sabrine BETTAIEB" userId="ddcf6deb328acef7" providerId="LiveId" clId="{E16D03A4-EE9C-4EE8-8EEC-409A7E9AF453}" dt="2022-05-24T15:13:28.543" v="9173" actId="165"/>
          <ac:grpSpMkLst>
            <pc:docMk/>
            <pc:sldMk cId="1159026340" sldId="290"/>
            <ac:grpSpMk id="46" creationId="{7756F53C-1C70-C14A-7A10-610437857B13}"/>
          </ac:grpSpMkLst>
        </pc:grpChg>
        <pc:grpChg chg="add mod">
          <ac:chgData name="Sabrine BETTAIEB" userId="ddcf6deb328acef7" providerId="LiveId" clId="{E16D03A4-EE9C-4EE8-8EEC-409A7E9AF453}" dt="2022-05-29T10:15:30.921" v="14934" actId="1076"/>
          <ac:grpSpMkLst>
            <pc:docMk/>
            <pc:sldMk cId="1159026340" sldId="290"/>
            <ac:grpSpMk id="47" creationId="{ECDE9809-A3AB-DBC3-11DE-0C8A35FABD95}"/>
          </ac:grpSpMkLst>
        </pc:grpChg>
        <pc:grpChg chg="add mod">
          <ac:chgData name="Sabrine BETTAIEB" userId="ddcf6deb328acef7" providerId="LiveId" clId="{E16D03A4-EE9C-4EE8-8EEC-409A7E9AF453}" dt="2022-05-25T11:55:32.878" v="11443" actId="1076"/>
          <ac:grpSpMkLst>
            <pc:docMk/>
            <pc:sldMk cId="1159026340" sldId="290"/>
            <ac:grpSpMk id="52" creationId="{C0D4962D-4085-71BC-CEC2-16335FDF31AE}"/>
          </ac:grpSpMkLst>
        </pc:grpChg>
        <pc:grpChg chg="mod">
          <ac:chgData name="Sabrine BETTAIEB" userId="ddcf6deb328acef7" providerId="LiveId" clId="{E16D03A4-EE9C-4EE8-8EEC-409A7E9AF453}" dt="2022-05-25T11:55:32.878" v="11443" actId="1076"/>
          <ac:grpSpMkLst>
            <pc:docMk/>
            <pc:sldMk cId="1159026340" sldId="290"/>
            <ac:grpSpMk id="53" creationId="{51CC51A1-06F4-BC01-94F8-D7EE6FBA3F20}"/>
          </ac:grpSpMkLst>
        </pc:grpChg>
        <pc:grpChg chg="add del mod">
          <ac:chgData name="Sabrine BETTAIEB" userId="ddcf6deb328acef7" providerId="LiveId" clId="{E16D03A4-EE9C-4EE8-8EEC-409A7E9AF453}" dt="2022-05-24T15:25:37.373" v="9251" actId="478"/>
          <ac:grpSpMkLst>
            <pc:docMk/>
            <pc:sldMk cId="1159026340" sldId="290"/>
            <ac:grpSpMk id="57" creationId="{E36EC066-E9E2-E85D-CD7E-CF56E203D714}"/>
          </ac:grpSpMkLst>
        </pc:grpChg>
        <pc:grpChg chg="mod">
          <ac:chgData name="Sabrine BETTAIEB" userId="ddcf6deb328acef7" providerId="LiveId" clId="{E16D03A4-EE9C-4EE8-8EEC-409A7E9AF453}" dt="2022-05-24T15:21:03.579" v="9214" actId="1076"/>
          <ac:grpSpMkLst>
            <pc:docMk/>
            <pc:sldMk cId="1159026340" sldId="290"/>
            <ac:grpSpMk id="59" creationId="{FEE22C13-9955-A140-4772-A1B24E5D85F4}"/>
          </ac:grpSpMkLst>
        </pc:grpChg>
        <pc:grpChg chg="add mod">
          <ac:chgData name="Sabrine BETTAIEB" userId="ddcf6deb328acef7" providerId="LiveId" clId="{E16D03A4-EE9C-4EE8-8EEC-409A7E9AF453}" dt="2022-05-31T07:42:03.100" v="15314" actId="1076"/>
          <ac:grpSpMkLst>
            <pc:docMk/>
            <pc:sldMk cId="1159026340" sldId="290"/>
            <ac:grpSpMk id="63" creationId="{B8C8B989-318A-6DA8-3E0E-89CA4D6CD916}"/>
          </ac:grpSpMkLst>
        </pc:grpChg>
        <pc:graphicFrameChg chg="add del mod modGraphic">
          <ac:chgData name="Sabrine BETTAIEB" userId="ddcf6deb328acef7" providerId="LiveId" clId="{E16D03A4-EE9C-4EE8-8EEC-409A7E9AF453}" dt="2022-05-24T10:40:15.738" v="6804" actId="478"/>
          <ac:graphicFrameMkLst>
            <pc:docMk/>
            <pc:sldMk cId="1159026340" sldId="290"/>
            <ac:graphicFrameMk id="3" creationId="{840A1089-6C01-A0A5-F7FF-511F211DE382}"/>
          </ac:graphicFrameMkLst>
        </pc:graphicFrameChg>
        <pc:graphicFrameChg chg="add del mod modGraphic">
          <ac:chgData name="Sabrine BETTAIEB" userId="ddcf6deb328acef7" providerId="LiveId" clId="{E16D03A4-EE9C-4EE8-8EEC-409A7E9AF453}" dt="2022-05-24T11:42:16.485" v="7612" actId="478"/>
          <ac:graphicFrameMkLst>
            <pc:docMk/>
            <pc:sldMk cId="1159026340" sldId="290"/>
            <ac:graphicFrameMk id="4" creationId="{48A69ED9-F0F8-42D2-3A8B-B100B115C429}"/>
          </ac:graphicFrameMkLst>
        </pc:graphicFrameChg>
        <pc:picChg chg="add del mod modCrop">
          <ac:chgData name="Sabrine BETTAIEB" userId="ddcf6deb328acef7" providerId="LiveId" clId="{E16D03A4-EE9C-4EE8-8EEC-409A7E9AF453}" dt="2022-05-24T11:35:34.100" v="7583" actId="478"/>
          <ac:picMkLst>
            <pc:docMk/>
            <pc:sldMk cId="1159026340" sldId="290"/>
            <ac:picMk id="6" creationId="{222F8F48-2D31-E0E7-524A-FE479E87670F}"/>
          </ac:picMkLst>
        </pc:picChg>
        <pc:picChg chg="mod">
          <ac:chgData name="Sabrine BETTAIEB" userId="ddcf6deb328acef7" providerId="LiveId" clId="{E16D03A4-EE9C-4EE8-8EEC-409A7E9AF453}" dt="2022-05-25T11:55:31.678" v="11441" actId="1076"/>
          <ac:picMkLst>
            <pc:docMk/>
            <pc:sldMk cId="1159026340" sldId="290"/>
            <ac:picMk id="25" creationId="{A195E196-0EC9-E4EF-9F67-7254AEA5120F}"/>
          </ac:picMkLst>
        </pc:picChg>
        <pc:picChg chg="mod">
          <ac:chgData name="Sabrine BETTAIEB" userId="ddcf6deb328acef7" providerId="LiveId" clId="{E16D03A4-EE9C-4EE8-8EEC-409A7E9AF453}" dt="2022-05-24T16:56:28.110" v="9847" actId="1076"/>
          <ac:picMkLst>
            <pc:docMk/>
            <pc:sldMk cId="1159026340" sldId="290"/>
            <ac:picMk id="28" creationId="{C0FA463C-17A3-CE0B-7863-378FD153C0B5}"/>
          </ac:picMkLst>
        </pc:picChg>
        <pc:picChg chg="add mod">
          <ac:chgData name="Sabrine BETTAIEB" userId="ddcf6deb328acef7" providerId="LiveId" clId="{E16D03A4-EE9C-4EE8-8EEC-409A7E9AF453}" dt="2022-05-31T07:41:57.947" v="15313" actId="1076"/>
          <ac:picMkLst>
            <pc:docMk/>
            <pc:sldMk cId="1159026340" sldId="290"/>
            <ac:picMk id="34" creationId="{F1E03555-7F42-5620-5BDC-A55CFAF67912}"/>
          </ac:picMkLst>
        </pc:picChg>
        <pc:picChg chg="mod">
          <ac:chgData name="Sabrine BETTAIEB" userId="ddcf6deb328acef7" providerId="LiveId" clId="{E16D03A4-EE9C-4EE8-8EEC-409A7E9AF453}" dt="2022-05-24T15:10:47.563" v="9161" actId="1076"/>
          <ac:picMkLst>
            <pc:docMk/>
            <pc:sldMk cId="1159026340" sldId="290"/>
            <ac:picMk id="38" creationId="{9C7EF608-1222-2242-9CE9-7AD79A504EBF}"/>
          </ac:picMkLst>
        </pc:picChg>
        <pc:picChg chg="add mod topLvl">
          <ac:chgData name="Sabrine BETTAIEB" userId="ddcf6deb328acef7" providerId="LiveId" clId="{E16D03A4-EE9C-4EE8-8EEC-409A7E9AF453}" dt="2022-05-25T10:20:43.527" v="10919" actId="1076"/>
          <ac:picMkLst>
            <pc:docMk/>
            <pc:sldMk cId="1159026340" sldId="290"/>
            <ac:picMk id="45" creationId="{428DF3AA-63E6-C384-CA62-5B85D908A0B4}"/>
          </ac:picMkLst>
        </pc:picChg>
        <pc:picChg chg="add mod">
          <ac:chgData name="Sabrine BETTAIEB" userId="ddcf6deb328acef7" providerId="LiveId" clId="{E16D03A4-EE9C-4EE8-8EEC-409A7E9AF453}" dt="2022-05-31T07:41:48.761" v="15309" actId="1076"/>
          <ac:picMkLst>
            <pc:docMk/>
            <pc:sldMk cId="1159026340" sldId="290"/>
            <ac:picMk id="51" creationId="{68929E0B-AAC2-80C1-8DCD-464C3F0AF0D5}"/>
          </ac:picMkLst>
        </pc:picChg>
        <pc:picChg chg="mod">
          <ac:chgData name="Sabrine BETTAIEB" userId="ddcf6deb328acef7" providerId="LiveId" clId="{E16D03A4-EE9C-4EE8-8EEC-409A7E9AF453}" dt="2022-05-25T11:55:32.878" v="11443" actId="1076"/>
          <ac:picMkLst>
            <pc:docMk/>
            <pc:sldMk cId="1159026340" sldId="290"/>
            <ac:picMk id="55" creationId="{5BAC4DAC-5826-6182-13C0-556B86B036BA}"/>
          </ac:picMkLst>
        </pc:picChg>
        <pc:picChg chg="mod">
          <ac:chgData name="Sabrine BETTAIEB" userId="ddcf6deb328acef7" providerId="LiveId" clId="{E16D03A4-EE9C-4EE8-8EEC-409A7E9AF453}" dt="2022-05-24T15:21:03.579" v="9214" actId="1076"/>
          <ac:picMkLst>
            <pc:docMk/>
            <pc:sldMk cId="1159026340" sldId="290"/>
            <ac:picMk id="60" creationId="{A9A4593B-A313-DB8A-DC46-4196D49050FE}"/>
          </ac:picMkLst>
        </pc:picChg>
        <pc:picChg chg="mod">
          <ac:chgData name="Sabrine BETTAIEB" userId="ddcf6deb328acef7" providerId="LiveId" clId="{E16D03A4-EE9C-4EE8-8EEC-409A7E9AF453}" dt="2022-05-31T07:42:03.100" v="15314" actId="1076"/>
          <ac:picMkLst>
            <pc:docMk/>
            <pc:sldMk cId="1159026340" sldId="290"/>
            <ac:picMk id="64" creationId="{D14F4AC1-91CE-5CEC-9963-30FF05F3F1AE}"/>
          </ac:picMkLst>
        </pc:picChg>
        <pc:picChg chg="add mod">
          <ac:chgData name="Sabrine BETTAIEB" userId="ddcf6deb328acef7" providerId="LiveId" clId="{E16D03A4-EE9C-4EE8-8EEC-409A7E9AF453}" dt="2022-05-31T07:41:54.343" v="15311" actId="1076"/>
          <ac:picMkLst>
            <pc:docMk/>
            <pc:sldMk cId="1159026340" sldId="290"/>
            <ac:picMk id="69" creationId="{8E6C566E-7186-AF8A-FC7A-CA0612590333}"/>
          </ac:picMkLst>
        </pc:picChg>
        <pc:picChg chg="add del mod">
          <ac:chgData name="Sabrine BETTAIEB" userId="ddcf6deb328acef7" providerId="LiveId" clId="{E16D03A4-EE9C-4EE8-8EEC-409A7E9AF453}" dt="2022-05-24T14:56:27.831" v="9009" actId="21"/>
          <ac:picMkLst>
            <pc:docMk/>
            <pc:sldMk cId="1159026340" sldId="290"/>
            <ac:picMk id="18434" creationId="{321CB321-E695-E79C-9974-307161593D54}"/>
          </ac:picMkLst>
        </pc:picChg>
      </pc:sldChg>
      <pc:sldChg chg="addSp delSp modSp new del mod modAnim">
        <pc:chgData name="Sabrine BETTAIEB" userId="ddcf6deb328acef7" providerId="LiveId" clId="{E16D03A4-EE9C-4EE8-8EEC-409A7E9AF453}" dt="2022-05-24T15:38:47.273" v="9344" actId="47"/>
        <pc:sldMkLst>
          <pc:docMk/>
          <pc:sldMk cId="1710132269" sldId="291"/>
        </pc:sldMkLst>
        <pc:spChg chg="mod">
          <ac:chgData name="Sabrine BETTAIEB" userId="ddcf6deb328acef7" providerId="LiveId" clId="{E16D03A4-EE9C-4EE8-8EEC-409A7E9AF453}" dt="2022-05-24T12:47:14.475" v="8757" actId="1076"/>
          <ac:spMkLst>
            <pc:docMk/>
            <pc:sldMk cId="1710132269" sldId="291"/>
            <ac:spMk id="2" creationId="{A24C1FD7-2CD9-7204-8ACD-4C19C80BCB5D}"/>
          </ac:spMkLst>
        </pc:spChg>
        <pc:spChg chg="add del mod">
          <ac:chgData name="Sabrine BETTAIEB" userId="ddcf6deb328acef7" providerId="LiveId" clId="{E16D03A4-EE9C-4EE8-8EEC-409A7E9AF453}" dt="2022-05-24T12:01:05.388" v="8226" actId="478"/>
          <ac:spMkLst>
            <pc:docMk/>
            <pc:sldMk cId="1710132269" sldId="291"/>
            <ac:spMk id="3" creationId="{7BD04A5C-4ABB-D49A-B23D-6B4DFD04272F}"/>
          </ac:spMkLst>
        </pc:spChg>
        <pc:spChg chg="del mod topLvl">
          <ac:chgData name="Sabrine BETTAIEB" userId="ddcf6deb328acef7" providerId="LiveId" clId="{E16D03A4-EE9C-4EE8-8EEC-409A7E9AF453}" dt="2022-05-24T12:21:15.776" v="8529" actId="21"/>
          <ac:spMkLst>
            <pc:docMk/>
            <pc:sldMk cId="1710132269" sldId="291"/>
            <ac:spMk id="6" creationId="{92BDB345-5FFF-71DC-54A8-494BE0473639}"/>
          </ac:spMkLst>
        </pc:spChg>
        <pc:spChg chg="del mod">
          <ac:chgData name="Sabrine BETTAIEB" userId="ddcf6deb328acef7" providerId="LiveId" clId="{E16D03A4-EE9C-4EE8-8EEC-409A7E9AF453}" dt="2022-05-24T11:58:06.908" v="8197" actId="478"/>
          <ac:spMkLst>
            <pc:docMk/>
            <pc:sldMk cId="1710132269" sldId="291"/>
            <ac:spMk id="10" creationId="{4C0FFD5C-B228-8ED1-9ECE-443E0CD809B1}"/>
          </ac:spMkLst>
        </pc:spChg>
        <pc:spChg chg="del mod">
          <ac:chgData name="Sabrine BETTAIEB" userId="ddcf6deb328acef7" providerId="LiveId" clId="{E16D03A4-EE9C-4EE8-8EEC-409A7E9AF453}" dt="2022-05-24T11:58:03.609" v="8196" actId="478"/>
          <ac:spMkLst>
            <pc:docMk/>
            <pc:sldMk cId="1710132269" sldId="291"/>
            <ac:spMk id="11" creationId="{B21DD638-917E-83B8-5D71-6059F5DE870C}"/>
          </ac:spMkLst>
        </pc:spChg>
        <pc:spChg chg="del mod topLvl">
          <ac:chgData name="Sabrine BETTAIEB" userId="ddcf6deb328acef7" providerId="LiveId" clId="{E16D03A4-EE9C-4EE8-8EEC-409A7E9AF453}" dt="2022-05-24T11:58:14.067" v="8199" actId="478"/>
          <ac:spMkLst>
            <pc:docMk/>
            <pc:sldMk cId="1710132269" sldId="291"/>
            <ac:spMk id="12" creationId="{8A7B977E-BA2C-8CB7-922C-0BEB4EBAFBCF}"/>
          </ac:spMkLst>
        </pc:spChg>
        <pc:spChg chg="del mod">
          <ac:chgData name="Sabrine BETTAIEB" userId="ddcf6deb328acef7" providerId="LiveId" clId="{E16D03A4-EE9C-4EE8-8EEC-409A7E9AF453}" dt="2022-05-24T11:58:10.392" v="8198" actId="478"/>
          <ac:spMkLst>
            <pc:docMk/>
            <pc:sldMk cId="1710132269" sldId="291"/>
            <ac:spMk id="13" creationId="{DF06DB61-41F8-861A-0C62-011776DEB933}"/>
          </ac:spMkLst>
        </pc:spChg>
        <pc:spChg chg="del mod">
          <ac:chgData name="Sabrine BETTAIEB" userId="ddcf6deb328acef7" providerId="LiveId" clId="{E16D03A4-EE9C-4EE8-8EEC-409A7E9AF453}" dt="2022-05-24T11:57:36.021" v="8187" actId="478"/>
          <ac:spMkLst>
            <pc:docMk/>
            <pc:sldMk cId="1710132269" sldId="291"/>
            <ac:spMk id="14" creationId="{439142F4-F5DB-DA02-63C7-FA3CA98467A9}"/>
          </ac:spMkLst>
        </pc:spChg>
        <pc:spChg chg="del mod">
          <ac:chgData name="Sabrine BETTAIEB" userId="ddcf6deb328acef7" providerId="LiveId" clId="{E16D03A4-EE9C-4EE8-8EEC-409A7E9AF453}" dt="2022-05-24T11:57:31.919" v="8186" actId="478"/>
          <ac:spMkLst>
            <pc:docMk/>
            <pc:sldMk cId="1710132269" sldId="291"/>
            <ac:spMk id="15" creationId="{67AE8E01-A334-0F97-5DEE-716BF7C03DAE}"/>
          </ac:spMkLst>
        </pc:spChg>
        <pc:spChg chg="add del mod">
          <ac:chgData name="Sabrine BETTAIEB" userId="ddcf6deb328acef7" providerId="LiveId" clId="{E16D03A4-EE9C-4EE8-8EEC-409A7E9AF453}" dt="2022-05-24T12:00:00.812" v="8212" actId="478"/>
          <ac:spMkLst>
            <pc:docMk/>
            <pc:sldMk cId="1710132269" sldId="291"/>
            <ac:spMk id="16" creationId="{6753DE8C-C6BA-DDA7-8EB9-6E86FD00BFC6}"/>
          </ac:spMkLst>
        </pc:spChg>
        <pc:spChg chg="mod">
          <ac:chgData name="Sabrine BETTAIEB" userId="ddcf6deb328acef7" providerId="LiveId" clId="{E16D03A4-EE9C-4EE8-8EEC-409A7E9AF453}" dt="2022-05-24T12:19:06.716" v="8456" actId="14100"/>
          <ac:spMkLst>
            <pc:docMk/>
            <pc:sldMk cId="1710132269" sldId="291"/>
            <ac:spMk id="24" creationId="{51A794DD-BA32-BA09-98EB-CFA3004C7F46}"/>
          </ac:spMkLst>
        </pc:spChg>
        <pc:spChg chg="add del mod">
          <ac:chgData name="Sabrine BETTAIEB" userId="ddcf6deb328acef7" providerId="LiveId" clId="{E16D03A4-EE9C-4EE8-8EEC-409A7E9AF453}" dt="2022-05-24T12:40:08.806" v="8679" actId="478"/>
          <ac:spMkLst>
            <pc:docMk/>
            <pc:sldMk cId="1710132269" sldId="291"/>
            <ac:spMk id="26" creationId="{EEBE0210-339B-7925-6E83-0D8096319A5F}"/>
          </ac:spMkLst>
        </pc:spChg>
        <pc:spChg chg="add del mod">
          <ac:chgData name="Sabrine BETTAIEB" userId="ddcf6deb328acef7" providerId="LiveId" clId="{E16D03A4-EE9C-4EE8-8EEC-409A7E9AF453}" dt="2022-05-24T12:21:44.750" v="8536" actId="21"/>
          <ac:spMkLst>
            <pc:docMk/>
            <pc:sldMk cId="1710132269" sldId="291"/>
            <ac:spMk id="27" creationId="{0ABDEDC4-B5C8-B345-2807-A3327EF397EB}"/>
          </ac:spMkLst>
        </pc:spChg>
        <pc:spChg chg="mod">
          <ac:chgData name="Sabrine BETTAIEB" userId="ddcf6deb328acef7" providerId="LiveId" clId="{E16D03A4-EE9C-4EE8-8EEC-409A7E9AF453}" dt="2022-05-24T12:21:02.729" v="8528" actId="1076"/>
          <ac:spMkLst>
            <pc:docMk/>
            <pc:sldMk cId="1710132269" sldId="291"/>
            <ac:spMk id="30" creationId="{157AAD37-894A-33BE-E0CC-33EE872D9D49}"/>
          </ac:spMkLst>
        </pc:spChg>
        <pc:spChg chg="add del mod">
          <ac:chgData name="Sabrine BETTAIEB" userId="ddcf6deb328acef7" providerId="LiveId" clId="{E16D03A4-EE9C-4EE8-8EEC-409A7E9AF453}" dt="2022-05-24T12:40:36.516" v="8685" actId="21"/>
          <ac:spMkLst>
            <pc:docMk/>
            <pc:sldMk cId="1710132269" sldId="291"/>
            <ac:spMk id="31" creationId="{37B62AEC-BCCD-C69F-CACC-0507D4D9A682}"/>
          </ac:spMkLst>
        </pc:spChg>
        <pc:spChg chg="add mod">
          <ac:chgData name="Sabrine BETTAIEB" userId="ddcf6deb328acef7" providerId="LiveId" clId="{E16D03A4-EE9C-4EE8-8EEC-409A7E9AF453}" dt="2022-05-24T12:47:14.475" v="8757" actId="1076"/>
          <ac:spMkLst>
            <pc:docMk/>
            <pc:sldMk cId="1710132269" sldId="291"/>
            <ac:spMk id="32" creationId="{D20FCEAD-9C20-65B5-2AD5-45098419CB0F}"/>
          </ac:spMkLst>
        </pc:spChg>
        <pc:spChg chg="add del mod">
          <ac:chgData name="Sabrine BETTAIEB" userId="ddcf6deb328acef7" providerId="LiveId" clId="{E16D03A4-EE9C-4EE8-8EEC-409A7E9AF453}" dt="2022-05-24T15:21:51.624" v="9218" actId="21"/>
          <ac:spMkLst>
            <pc:docMk/>
            <pc:sldMk cId="1710132269" sldId="291"/>
            <ac:spMk id="33" creationId="{257EE5E2-A447-618F-96E7-107768D49B16}"/>
          </ac:spMkLst>
        </pc:spChg>
        <pc:spChg chg="del mod topLvl">
          <ac:chgData name="Sabrine BETTAIEB" userId="ddcf6deb328acef7" providerId="LiveId" clId="{E16D03A4-EE9C-4EE8-8EEC-409A7E9AF453}" dt="2022-05-24T12:42:18.458" v="8691" actId="478"/>
          <ac:spMkLst>
            <pc:docMk/>
            <pc:sldMk cId="1710132269" sldId="291"/>
            <ac:spMk id="38" creationId="{C8B172A8-BC93-2A39-50D1-98ED863F3C20}"/>
          </ac:spMkLst>
        </pc:spChg>
        <pc:spChg chg="mod">
          <ac:chgData name="Sabrine BETTAIEB" userId="ddcf6deb328acef7" providerId="LiveId" clId="{E16D03A4-EE9C-4EE8-8EEC-409A7E9AF453}" dt="2022-05-24T15:08:42.402" v="9125" actId="1076"/>
          <ac:spMkLst>
            <pc:docMk/>
            <pc:sldMk cId="1710132269" sldId="291"/>
            <ac:spMk id="40" creationId="{270DEA1E-225F-C919-3E53-FD7DECC55C51}"/>
          </ac:spMkLst>
        </pc:spChg>
        <pc:spChg chg="add mod">
          <ac:chgData name="Sabrine BETTAIEB" userId="ddcf6deb328acef7" providerId="LiveId" clId="{E16D03A4-EE9C-4EE8-8EEC-409A7E9AF453}" dt="2022-05-24T15:08:42.402" v="9125" actId="1076"/>
          <ac:spMkLst>
            <pc:docMk/>
            <pc:sldMk cId="1710132269" sldId="291"/>
            <ac:spMk id="41" creationId="{269F632B-EFD5-0828-A9D1-2CCDCF7250BE}"/>
          </ac:spMkLst>
        </pc:spChg>
        <pc:spChg chg="add del mod">
          <ac:chgData name="Sabrine BETTAIEB" userId="ddcf6deb328acef7" providerId="LiveId" clId="{E16D03A4-EE9C-4EE8-8EEC-409A7E9AF453}" dt="2022-05-24T15:05:57.038" v="9070" actId="21"/>
          <ac:spMkLst>
            <pc:docMk/>
            <pc:sldMk cId="1710132269" sldId="291"/>
            <ac:spMk id="46" creationId="{13C38E3A-C755-466E-CDAA-3203420BE227}"/>
          </ac:spMkLst>
        </pc:spChg>
        <pc:spChg chg="add del mod">
          <ac:chgData name="Sabrine BETTAIEB" userId="ddcf6deb328acef7" providerId="LiveId" clId="{E16D03A4-EE9C-4EE8-8EEC-409A7E9AF453}" dt="2022-05-24T15:24:20.339" v="9240" actId="21"/>
          <ac:spMkLst>
            <pc:docMk/>
            <pc:sldMk cId="1710132269" sldId="291"/>
            <ac:spMk id="48" creationId="{B784048D-680B-3456-3AAC-2B0CDB11CE27}"/>
          </ac:spMkLst>
        </pc:spChg>
        <pc:grpChg chg="add del mod">
          <ac:chgData name="Sabrine BETTAIEB" userId="ddcf6deb328acef7" providerId="LiveId" clId="{E16D03A4-EE9C-4EE8-8EEC-409A7E9AF453}" dt="2022-05-24T12:17:03.836" v="8341" actId="478"/>
          <ac:grpSpMkLst>
            <pc:docMk/>
            <pc:sldMk cId="1710132269" sldId="291"/>
            <ac:grpSpMk id="4" creationId="{C1E0C0A6-2F59-D675-252F-F31650B8E3C2}"/>
          </ac:grpSpMkLst>
        </pc:grpChg>
        <pc:grpChg chg="add del mod">
          <ac:chgData name="Sabrine BETTAIEB" userId="ddcf6deb328acef7" providerId="LiveId" clId="{E16D03A4-EE9C-4EE8-8EEC-409A7E9AF453}" dt="2022-05-24T11:58:14.067" v="8199" actId="478"/>
          <ac:grpSpMkLst>
            <pc:docMk/>
            <pc:sldMk cId="1710132269" sldId="291"/>
            <ac:grpSpMk id="5" creationId="{C3F5468D-C76E-8B59-1896-6E322B336A13}"/>
          </ac:grpSpMkLst>
        </pc:grpChg>
        <pc:grpChg chg="del mod">
          <ac:chgData name="Sabrine BETTAIEB" userId="ddcf6deb328acef7" providerId="LiveId" clId="{E16D03A4-EE9C-4EE8-8EEC-409A7E9AF453}" dt="2022-05-24T11:57:31.919" v="8186" actId="478"/>
          <ac:grpSpMkLst>
            <pc:docMk/>
            <pc:sldMk cId="1710132269" sldId="291"/>
            <ac:grpSpMk id="7" creationId="{5AF3DA9F-50FF-7006-CC47-6626A7BF3629}"/>
          </ac:grpSpMkLst>
        </pc:grpChg>
        <pc:grpChg chg="del mod">
          <ac:chgData name="Sabrine BETTAIEB" userId="ddcf6deb328acef7" providerId="LiveId" clId="{E16D03A4-EE9C-4EE8-8EEC-409A7E9AF453}" dt="2022-05-24T11:58:10.392" v="8198" actId="478"/>
          <ac:grpSpMkLst>
            <pc:docMk/>
            <pc:sldMk cId="1710132269" sldId="291"/>
            <ac:grpSpMk id="8" creationId="{F66F81DE-A67D-853A-4339-A3C767044D80}"/>
          </ac:grpSpMkLst>
        </pc:grpChg>
        <pc:grpChg chg="del mod">
          <ac:chgData name="Sabrine BETTAIEB" userId="ddcf6deb328acef7" providerId="LiveId" clId="{E16D03A4-EE9C-4EE8-8EEC-409A7E9AF453}" dt="2022-05-24T11:58:03.609" v="8196" actId="478"/>
          <ac:grpSpMkLst>
            <pc:docMk/>
            <pc:sldMk cId="1710132269" sldId="291"/>
            <ac:grpSpMk id="9" creationId="{2FA9FA3E-E127-18E8-420F-4D67630FADE3}"/>
          </ac:grpSpMkLst>
        </pc:grpChg>
        <pc:grpChg chg="add del mod">
          <ac:chgData name="Sabrine BETTAIEB" userId="ddcf6deb328acef7" providerId="LiveId" clId="{E16D03A4-EE9C-4EE8-8EEC-409A7E9AF453}" dt="2022-05-24T12:21:29.819" v="8533" actId="21"/>
          <ac:grpSpMkLst>
            <pc:docMk/>
            <pc:sldMk cId="1710132269" sldId="291"/>
            <ac:grpSpMk id="22" creationId="{4B5429D4-365E-9252-3CCE-B0A304B26471}"/>
          </ac:grpSpMkLst>
        </pc:grpChg>
        <pc:grpChg chg="add del mod">
          <ac:chgData name="Sabrine BETTAIEB" userId="ddcf6deb328acef7" providerId="LiveId" clId="{E16D03A4-EE9C-4EE8-8EEC-409A7E9AF453}" dt="2022-05-24T12:21:29.819" v="8533" actId="21"/>
          <ac:grpSpMkLst>
            <pc:docMk/>
            <pc:sldMk cId="1710132269" sldId="291"/>
            <ac:grpSpMk id="28" creationId="{4ECCDAC2-69E2-CCC5-745A-52F702979801}"/>
          </ac:grpSpMkLst>
        </pc:grpChg>
        <pc:grpChg chg="add del mod">
          <ac:chgData name="Sabrine BETTAIEB" userId="ddcf6deb328acef7" providerId="LiveId" clId="{E16D03A4-EE9C-4EE8-8EEC-409A7E9AF453}" dt="2022-05-24T12:42:18.458" v="8691" actId="478"/>
          <ac:grpSpMkLst>
            <pc:docMk/>
            <pc:sldMk cId="1710132269" sldId="291"/>
            <ac:grpSpMk id="36" creationId="{1AA57C3E-9A89-907D-609D-45DB1F635029}"/>
          </ac:grpSpMkLst>
        </pc:grpChg>
        <pc:grpChg chg="mod topLvl">
          <ac:chgData name="Sabrine BETTAIEB" userId="ddcf6deb328acef7" providerId="LiveId" clId="{E16D03A4-EE9C-4EE8-8EEC-409A7E9AF453}" dt="2022-05-24T15:08:42.402" v="9125" actId="1076"/>
          <ac:grpSpMkLst>
            <pc:docMk/>
            <pc:sldMk cId="1710132269" sldId="291"/>
            <ac:grpSpMk id="37" creationId="{7C4C4653-43B3-6BE5-BB84-B587A85781BE}"/>
          </ac:grpSpMkLst>
        </pc:grpChg>
        <pc:grpChg chg="add del mod">
          <ac:chgData name="Sabrine BETTAIEB" userId="ddcf6deb328acef7" providerId="LiveId" clId="{E16D03A4-EE9C-4EE8-8EEC-409A7E9AF453}" dt="2022-05-24T15:09:55.070" v="9154" actId="21"/>
          <ac:grpSpMkLst>
            <pc:docMk/>
            <pc:sldMk cId="1710132269" sldId="291"/>
            <ac:grpSpMk id="42" creationId="{8FD023FC-889D-18CE-72FA-D137448C92F9}"/>
          </ac:grpSpMkLst>
        </pc:grpChg>
        <pc:picChg chg="add del mod">
          <ac:chgData name="Sabrine BETTAIEB" userId="ddcf6deb328acef7" providerId="LiveId" clId="{E16D03A4-EE9C-4EE8-8EEC-409A7E9AF453}" dt="2022-05-24T12:17:03.156" v="8340" actId="478"/>
          <ac:picMkLst>
            <pc:docMk/>
            <pc:sldMk cId="1710132269" sldId="291"/>
            <ac:picMk id="17" creationId="{0B4C0230-9A39-A9AE-744B-99AFE1D49B7F}"/>
          </ac:picMkLst>
        </pc:picChg>
        <pc:picChg chg="add del mod">
          <ac:chgData name="Sabrine BETTAIEB" userId="ddcf6deb328acef7" providerId="LiveId" clId="{E16D03A4-EE9C-4EE8-8EEC-409A7E9AF453}" dt="2022-05-24T12:17:02.034" v="8339" actId="478"/>
          <ac:picMkLst>
            <pc:docMk/>
            <pc:sldMk cId="1710132269" sldId="291"/>
            <ac:picMk id="18" creationId="{DC6B2F40-F6A7-407B-D33B-CA195C686FF4}"/>
          </ac:picMkLst>
        </pc:picChg>
        <pc:picChg chg="add del mod">
          <ac:chgData name="Sabrine BETTAIEB" userId="ddcf6deb328acef7" providerId="LiveId" clId="{E16D03A4-EE9C-4EE8-8EEC-409A7E9AF453}" dt="2022-05-24T12:24:46.147" v="8597" actId="21"/>
          <ac:picMkLst>
            <pc:docMk/>
            <pc:sldMk cId="1710132269" sldId="291"/>
            <ac:picMk id="21" creationId="{8C25025D-D9F9-0468-3383-55C3BFFA36BD}"/>
          </ac:picMkLst>
        </pc:picChg>
        <pc:picChg chg="mod">
          <ac:chgData name="Sabrine BETTAIEB" userId="ddcf6deb328acef7" providerId="LiveId" clId="{E16D03A4-EE9C-4EE8-8EEC-409A7E9AF453}" dt="2022-05-24T12:19:06.716" v="8456" actId="14100"/>
          <ac:picMkLst>
            <pc:docMk/>
            <pc:sldMk cId="1710132269" sldId="291"/>
            <ac:picMk id="23" creationId="{5F545FEC-9AB5-A35F-5AF3-E8463E0ED818}"/>
          </ac:picMkLst>
        </pc:picChg>
        <pc:picChg chg="del mod">
          <ac:chgData name="Sabrine BETTAIEB" userId="ddcf6deb328acef7" providerId="LiveId" clId="{E16D03A4-EE9C-4EE8-8EEC-409A7E9AF453}" dt="2022-05-24T12:19:16.898" v="8460" actId="478"/>
          <ac:picMkLst>
            <pc:docMk/>
            <pc:sldMk cId="1710132269" sldId="291"/>
            <ac:picMk id="25" creationId="{63FE12BC-2DEB-E3E4-36C8-3BC090894B7D}"/>
          </ac:picMkLst>
        </pc:picChg>
        <pc:picChg chg="mod">
          <ac:chgData name="Sabrine BETTAIEB" userId="ddcf6deb328acef7" providerId="LiveId" clId="{E16D03A4-EE9C-4EE8-8EEC-409A7E9AF453}" dt="2022-05-24T12:21:02.729" v="8528" actId="1076"/>
          <ac:picMkLst>
            <pc:docMk/>
            <pc:sldMk cId="1710132269" sldId="291"/>
            <ac:picMk id="29" creationId="{82CA39FF-0847-BDFF-C423-E2FB160D791A}"/>
          </ac:picMkLst>
        </pc:picChg>
        <pc:picChg chg="add del mod modCrop">
          <ac:chgData name="Sabrine BETTAIEB" userId="ddcf6deb328acef7" providerId="LiveId" clId="{E16D03A4-EE9C-4EE8-8EEC-409A7E9AF453}" dt="2022-05-24T12:46:18.328" v="8703" actId="478"/>
          <ac:picMkLst>
            <pc:docMk/>
            <pc:sldMk cId="1710132269" sldId="291"/>
            <ac:picMk id="35" creationId="{E9D7233F-FCC0-21F5-E6D1-8A5E13B97DBC}"/>
          </ac:picMkLst>
        </pc:picChg>
        <pc:picChg chg="mod">
          <ac:chgData name="Sabrine BETTAIEB" userId="ddcf6deb328acef7" providerId="LiveId" clId="{E16D03A4-EE9C-4EE8-8EEC-409A7E9AF453}" dt="2022-05-24T15:08:42.402" v="9125" actId="1076"/>
          <ac:picMkLst>
            <pc:docMk/>
            <pc:sldMk cId="1710132269" sldId="291"/>
            <ac:picMk id="39" creationId="{F4DB1867-5F9B-31A1-CA8B-DE662FA74D26}"/>
          </ac:picMkLst>
        </pc:picChg>
        <pc:picChg chg="add del mod">
          <ac:chgData name="Sabrine BETTAIEB" userId="ddcf6deb328acef7" providerId="LiveId" clId="{E16D03A4-EE9C-4EE8-8EEC-409A7E9AF453}" dt="2022-05-24T15:08:46.821" v="9126" actId="21"/>
          <ac:picMkLst>
            <pc:docMk/>
            <pc:sldMk cId="1710132269" sldId="291"/>
            <ac:picMk id="47" creationId="{6327EDA9-7D3A-FCDE-FFB7-7844AE7E5BFE}"/>
          </ac:picMkLst>
        </pc:picChg>
        <pc:picChg chg="add del mod">
          <ac:chgData name="Sabrine BETTAIEB" userId="ddcf6deb328acef7" providerId="LiveId" clId="{E16D03A4-EE9C-4EE8-8EEC-409A7E9AF453}" dt="2022-05-24T15:00:17.975" v="9030" actId="21"/>
          <ac:picMkLst>
            <pc:docMk/>
            <pc:sldMk cId="1710132269" sldId="291"/>
            <ac:picMk id="17410" creationId="{8F184A90-514B-DDF0-7572-72DD25E2B97F}"/>
          </ac:picMkLst>
        </pc:picChg>
        <pc:picChg chg="add del mod">
          <ac:chgData name="Sabrine BETTAIEB" userId="ddcf6deb328acef7" providerId="LiveId" clId="{E16D03A4-EE9C-4EE8-8EEC-409A7E9AF453}" dt="2022-05-24T12:17:03.836" v="8341" actId="478"/>
          <ac:picMkLst>
            <pc:docMk/>
            <pc:sldMk cId="1710132269" sldId="291"/>
            <ac:picMk id="17412" creationId="{3C03763F-F945-E8CE-DC9A-CA225CDC8F45}"/>
          </ac:picMkLst>
        </pc:picChg>
      </pc:sldChg>
      <pc:sldChg chg="add del">
        <pc:chgData name="Sabrine BETTAIEB" userId="ddcf6deb328acef7" providerId="LiveId" clId="{E16D03A4-EE9C-4EE8-8EEC-409A7E9AF453}" dt="2022-05-24T16:07:22.809" v="9430"/>
        <pc:sldMkLst>
          <pc:docMk/>
          <pc:sldMk cId="3540184239" sldId="291"/>
        </pc:sldMkLst>
      </pc:sldChg>
      <pc:sldChg chg="addSp modSp add del mod ord">
        <pc:chgData name="Sabrine BETTAIEB" userId="ddcf6deb328acef7" providerId="LiveId" clId="{E16D03A4-EE9C-4EE8-8EEC-409A7E9AF453}" dt="2022-05-25T14:12:55.478" v="13456" actId="47"/>
        <pc:sldMkLst>
          <pc:docMk/>
          <pc:sldMk cId="4007996714" sldId="291"/>
        </pc:sldMkLst>
        <pc:graphicFrameChg chg="mod modGraphic">
          <ac:chgData name="Sabrine BETTAIEB" userId="ddcf6deb328acef7" providerId="LiveId" clId="{E16D03A4-EE9C-4EE8-8EEC-409A7E9AF453}" dt="2022-05-24T16:08:02.356" v="9433" actId="113"/>
          <ac:graphicFrameMkLst>
            <pc:docMk/>
            <pc:sldMk cId="4007996714" sldId="291"/>
            <ac:graphicFrameMk id="2" creationId="{EA3DD11D-F642-406A-833E-304202114817}"/>
          </ac:graphicFrameMkLst>
        </pc:graphicFrameChg>
        <pc:picChg chg="add mod">
          <ac:chgData name="Sabrine BETTAIEB" userId="ddcf6deb328acef7" providerId="LiveId" clId="{E16D03A4-EE9C-4EE8-8EEC-409A7E9AF453}" dt="2022-05-25T12:42:05.953" v="12067"/>
          <ac:picMkLst>
            <pc:docMk/>
            <pc:sldMk cId="4007996714" sldId="291"/>
            <ac:picMk id="5" creationId="{16DA3A41-3D62-A1DE-8D83-3441759E502D}"/>
          </ac:picMkLst>
        </pc:picChg>
      </pc:sldChg>
      <pc:sldChg chg="addSp delSp modSp add mod ord delAnim modAnim">
        <pc:chgData name="Sabrine BETTAIEB" userId="ddcf6deb328acef7" providerId="LiveId" clId="{E16D03A4-EE9C-4EE8-8EEC-409A7E9AF453}" dt="2022-05-25T15:29:02.256" v="14795" actId="6549"/>
        <pc:sldMkLst>
          <pc:docMk/>
          <pc:sldMk cId="2369370161" sldId="292"/>
        </pc:sldMkLst>
        <pc:spChg chg="mod">
          <ac:chgData name="Sabrine BETTAIEB" userId="ddcf6deb328acef7" providerId="LiveId" clId="{E16D03A4-EE9C-4EE8-8EEC-409A7E9AF453}" dt="2022-05-24T16:17:41.318" v="9443" actId="20577"/>
          <ac:spMkLst>
            <pc:docMk/>
            <pc:sldMk cId="2369370161" sldId="292"/>
            <ac:spMk id="3" creationId="{E4FB9FD0-7F32-4686-BF99-55EFE57C15C3}"/>
          </ac:spMkLst>
        </pc:spChg>
        <pc:spChg chg="del">
          <ac:chgData name="Sabrine BETTAIEB" userId="ddcf6deb328acef7" providerId="LiveId" clId="{E16D03A4-EE9C-4EE8-8EEC-409A7E9AF453}" dt="2022-05-24T16:19:29.481" v="9445" actId="478"/>
          <ac:spMkLst>
            <pc:docMk/>
            <pc:sldMk cId="2369370161" sldId="292"/>
            <ac:spMk id="4" creationId="{F2AE5222-2572-73AF-74AF-1568DE2002DB}"/>
          </ac:spMkLst>
        </pc:spChg>
        <pc:spChg chg="del">
          <ac:chgData name="Sabrine BETTAIEB" userId="ddcf6deb328acef7" providerId="LiveId" clId="{E16D03A4-EE9C-4EE8-8EEC-409A7E9AF453}" dt="2022-05-24T16:19:24.939" v="9444" actId="478"/>
          <ac:spMkLst>
            <pc:docMk/>
            <pc:sldMk cId="2369370161" sldId="292"/>
            <ac:spMk id="5" creationId="{EBF2F220-843B-1CD1-160B-B4F5934858B0}"/>
          </ac:spMkLst>
        </pc:spChg>
        <pc:spChg chg="del mod">
          <ac:chgData name="Sabrine BETTAIEB" userId="ddcf6deb328acef7" providerId="LiveId" clId="{E16D03A4-EE9C-4EE8-8EEC-409A7E9AF453}" dt="2022-05-24T16:45:36.900" v="9575" actId="478"/>
          <ac:spMkLst>
            <pc:docMk/>
            <pc:sldMk cId="2369370161" sldId="292"/>
            <ac:spMk id="7" creationId="{57C10298-ABC7-BC10-0364-BE1DA27302CC}"/>
          </ac:spMkLst>
        </pc:spChg>
        <pc:spChg chg="mod">
          <ac:chgData name="Sabrine BETTAIEB" userId="ddcf6deb328acef7" providerId="LiveId" clId="{E16D03A4-EE9C-4EE8-8EEC-409A7E9AF453}" dt="2022-05-25T15:29:02.256" v="14795" actId="6549"/>
          <ac:spMkLst>
            <pc:docMk/>
            <pc:sldMk cId="2369370161" sldId="292"/>
            <ac:spMk id="8" creationId="{8425C163-7D9D-4A91-8394-60AFA3CDFEBA}"/>
          </ac:spMkLst>
        </pc:spChg>
        <pc:spChg chg="mod">
          <ac:chgData name="Sabrine BETTAIEB" userId="ddcf6deb328acef7" providerId="LiveId" clId="{E16D03A4-EE9C-4EE8-8EEC-409A7E9AF453}" dt="2022-05-24T16:50:03.635" v="9752" actId="1076"/>
          <ac:spMkLst>
            <pc:docMk/>
            <pc:sldMk cId="2369370161" sldId="292"/>
            <ac:spMk id="9" creationId="{6BDEBC61-B89A-4CCA-8B65-6EF29475AAF0}"/>
          </ac:spMkLst>
        </pc:spChg>
        <pc:spChg chg="mod">
          <ac:chgData name="Sabrine BETTAIEB" userId="ddcf6deb328acef7" providerId="LiveId" clId="{E16D03A4-EE9C-4EE8-8EEC-409A7E9AF453}" dt="2022-05-24T16:50:09.752" v="9764" actId="1038"/>
          <ac:spMkLst>
            <pc:docMk/>
            <pc:sldMk cId="2369370161" sldId="292"/>
            <ac:spMk id="13" creationId="{4081BBC0-8DA3-4B41-9CEE-FBF46A95ACF3}"/>
          </ac:spMkLst>
        </pc:spChg>
        <pc:spChg chg="mod">
          <ac:chgData name="Sabrine BETTAIEB" userId="ddcf6deb328acef7" providerId="LiveId" clId="{E16D03A4-EE9C-4EE8-8EEC-409A7E9AF453}" dt="2022-05-24T16:49:35.408" v="9729" actId="1036"/>
          <ac:spMkLst>
            <pc:docMk/>
            <pc:sldMk cId="2369370161" sldId="292"/>
            <ac:spMk id="14" creationId="{D9233184-3461-4968-9D59-E370A38D3842}"/>
          </ac:spMkLst>
        </pc:spChg>
        <pc:spChg chg="mod">
          <ac:chgData name="Sabrine BETTAIEB" userId="ddcf6deb328acef7" providerId="LiveId" clId="{E16D03A4-EE9C-4EE8-8EEC-409A7E9AF453}" dt="2022-05-24T16:49:42.553" v="9742" actId="1076"/>
          <ac:spMkLst>
            <pc:docMk/>
            <pc:sldMk cId="2369370161" sldId="292"/>
            <ac:spMk id="15" creationId="{AB051DEC-1EB4-47A0-8FCB-E4154A128959}"/>
          </ac:spMkLst>
        </pc:spChg>
        <pc:spChg chg="mod">
          <ac:chgData name="Sabrine BETTAIEB" userId="ddcf6deb328acef7" providerId="LiveId" clId="{E16D03A4-EE9C-4EE8-8EEC-409A7E9AF453}" dt="2022-05-24T16:49:45.333" v="9743" actId="1076"/>
          <ac:spMkLst>
            <pc:docMk/>
            <pc:sldMk cId="2369370161" sldId="292"/>
            <ac:spMk id="16" creationId="{0CF8749F-ACFE-4169-9C3B-1425228101E7}"/>
          </ac:spMkLst>
        </pc:spChg>
        <pc:spChg chg="mod">
          <ac:chgData name="Sabrine BETTAIEB" userId="ddcf6deb328acef7" providerId="LiveId" clId="{E16D03A4-EE9C-4EE8-8EEC-409A7E9AF453}" dt="2022-05-24T16:49:47.954" v="9744" actId="1076"/>
          <ac:spMkLst>
            <pc:docMk/>
            <pc:sldMk cId="2369370161" sldId="292"/>
            <ac:spMk id="17" creationId="{C0E511C9-313A-4B22-9EE1-869A58E56592}"/>
          </ac:spMkLst>
        </pc:spChg>
        <pc:spChg chg="del">
          <ac:chgData name="Sabrine BETTAIEB" userId="ddcf6deb328acef7" providerId="LiveId" clId="{E16D03A4-EE9C-4EE8-8EEC-409A7E9AF453}" dt="2022-05-24T16:44:26.924" v="9558" actId="478"/>
          <ac:spMkLst>
            <pc:docMk/>
            <pc:sldMk cId="2369370161" sldId="292"/>
            <ac:spMk id="18" creationId="{1A385C75-C0AE-4FE8-BDC4-93DFA895F9E5}"/>
          </ac:spMkLst>
        </pc:spChg>
        <pc:spChg chg="del">
          <ac:chgData name="Sabrine BETTAIEB" userId="ddcf6deb328acef7" providerId="LiveId" clId="{E16D03A4-EE9C-4EE8-8EEC-409A7E9AF453}" dt="2022-05-24T16:44:30.089" v="9559" actId="478"/>
          <ac:spMkLst>
            <pc:docMk/>
            <pc:sldMk cId="2369370161" sldId="292"/>
            <ac:spMk id="19" creationId="{85BE3875-7BFB-4DAD-BAD5-C238A3C68EEA}"/>
          </ac:spMkLst>
        </pc:spChg>
        <pc:picChg chg="add mod">
          <ac:chgData name="Sabrine BETTAIEB" userId="ddcf6deb328acef7" providerId="LiveId" clId="{E16D03A4-EE9C-4EE8-8EEC-409A7E9AF453}" dt="2022-05-24T16:45:05.812" v="9568" actId="1076"/>
          <ac:picMkLst>
            <pc:docMk/>
            <pc:sldMk cId="2369370161" sldId="292"/>
            <ac:picMk id="22530" creationId="{8E590848-0FDA-07F0-744F-4D36DC5A9D44}"/>
          </ac:picMkLst>
        </pc:picChg>
        <pc:picChg chg="add mod">
          <ac:chgData name="Sabrine BETTAIEB" userId="ddcf6deb328acef7" providerId="LiveId" clId="{E16D03A4-EE9C-4EE8-8EEC-409A7E9AF453}" dt="2022-05-24T16:50:16.807" v="9766" actId="1076"/>
          <ac:picMkLst>
            <pc:docMk/>
            <pc:sldMk cId="2369370161" sldId="292"/>
            <ac:picMk id="22532" creationId="{94A61ABB-F3EC-6F4D-34A0-5D371442CC0F}"/>
          </ac:picMkLst>
        </pc:picChg>
        <pc:picChg chg="add mod">
          <ac:chgData name="Sabrine BETTAIEB" userId="ddcf6deb328acef7" providerId="LiveId" clId="{E16D03A4-EE9C-4EE8-8EEC-409A7E9AF453}" dt="2022-05-24T16:51:35.316" v="9789" actId="1076"/>
          <ac:picMkLst>
            <pc:docMk/>
            <pc:sldMk cId="2369370161" sldId="292"/>
            <ac:picMk id="22534" creationId="{4659D0B1-63CB-F272-B87C-16ABEB26319F}"/>
          </ac:picMkLst>
        </pc:picChg>
      </pc:sldChg>
      <pc:sldChg chg="addSp delSp modSp new del">
        <pc:chgData name="Sabrine BETTAIEB" userId="ddcf6deb328acef7" providerId="LiveId" clId="{E16D03A4-EE9C-4EE8-8EEC-409A7E9AF453}" dt="2022-05-24T15:41:30.396" v="9426" actId="47"/>
        <pc:sldMkLst>
          <pc:docMk/>
          <pc:sldMk cId="4203671464" sldId="292"/>
        </pc:sldMkLst>
        <pc:picChg chg="add del mod">
          <ac:chgData name="Sabrine BETTAIEB" userId="ddcf6deb328acef7" providerId="LiveId" clId="{E16D03A4-EE9C-4EE8-8EEC-409A7E9AF453}" dt="2022-05-24T15:39:07.565" v="9348" actId="21"/>
          <ac:picMkLst>
            <pc:docMk/>
            <pc:sldMk cId="4203671464" sldId="292"/>
            <ac:picMk id="20482" creationId="{973C95A4-3712-239D-1A9D-FE6AE2270956}"/>
          </ac:picMkLst>
        </pc:picChg>
      </pc:sldChg>
      <pc:sldChg chg="addSp modSp new del ord">
        <pc:chgData name="Sabrine BETTAIEB" userId="ddcf6deb328acef7" providerId="LiveId" clId="{E16D03A4-EE9C-4EE8-8EEC-409A7E9AF453}" dt="2022-05-24T17:36:12.489" v="10171" actId="47"/>
        <pc:sldMkLst>
          <pc:docMk/>
          <pc:sldMk cId="2632253827" sldId="293"/>
        </pc:sldMkLst>
        <pc:spChg chg="add mod">
          <ac:chgData name="Sabrine BETTAIEB" userId="ddcf6deb328acef7" providerId="LiveId" clId="{E16D03A4-EE9C-4EE8-8EEC-409A7E9AF453}" dt="2022-05-24T16:52:38.230" v="9808"/>
          <ac:spMkLst>
            <pc:docMk/>
            <pc:sldMk cId="2632253827" sldId="293"/>
            <ac:spMk id="3" creationId="{067A08D5-FD59-A77F-1775-622E24559904}"/>
          </ac:spMkLst>
        </pc:spChg>
      </pc:sldChg>
      <pc:sldChg chg="addSp delSp modSp new mod">
        <pc:chgData name="Sabrine BETTAIEB" userId="ddcf6deb328acef7" providerId="LiveId" clId="{E16D03A4-EE9C-4EE8-8EEC-409A7E9AF453}" dt="2022-05-25T15:28:10.156" v="14781" actId="1076"/>
        <pc:sldMkLst>
          <pc:docMk/>
          <pc:sldMk cId="860184133" sldId="294"/>
        </pc:sldMkLst>
        <pc:spChg chg="add mod">
          <ac:chgData name="Sabrine BETTAIEB" userId="ddcf6deb328acef7" providerId="LiveId" clId="{E16D03A4-EE9C-4EE8-8EEC-409A7E9AF453}" dt="2022-05-25T15:28:10.156" v="14781" actId="1076"/>
          <ac:spMkLst>
            <pc:docMk/>
            <pc:sldMk cId="860184133" sldId="294"/>
            <ac:spMk id="4" creationId="{405A04E9-0C67-35C7-A570-959D1D9ECF93}"/>
          </ac:spMkLst>
        </pc:spChg>
        <pc:spChg chg="add mod">
          <ac:chgData name="Sabrine BETTAIEB" userId="ddcf6deb328acef7" providerId="LiveId" clId="{E16D03A4-EE9C-4EE8-8EEC-409A7E9AF453}" dt="2022-05-25T15:27:53.933" v="14776" actId="1076"/>
          <ac:spMkLst>
            <pc:docMk/>
            <pc:sldMk cId="860184133" sldId="294"/>
            <ac:spMk id="7" creationId="{9082F051-115B-4358-0D75-4BE5549FB159}"/>
          </ac:spMkLst>
        </pc:spChg>
        <pc:spChg chg="add del mod">
          <ac:chgData name="Sabrine BETTAIEB" userId="ddcf6deb328acef7" providerId="LiveId" clId="{E16D03A4-EE9C-4EE8-8EEC-409A7E9AF453}" dt="2022-05-24T17:19:09.033" v="10020" actId="478"/>
          <ac:spMkLst>
            <pc:docMk/>
            <pc:sldMk cId="860184133" sldId="294"/>
            <ac:spMk id="10" creationId="{3E38DA1F-84DE-6936-CD7A-A838D65B4763}"/>
          </ac:spMkLst>
        </pc:spChg>
        <pc:graphicFrameChg chg="add del mod modGraphic">
          <ac:chgData name="Sabrine BETTAIEB" userId="ddcf6deb328acef7" providerId="LiveId" clId="{E16D03A4-EE9C-4EE8-8EEC-409A7E9AF453}" dt="2022-05-24T17:18:20.586" v="10016" actId="21"/>
          <ac:graphicFrameMkLst>
            <pc:docMk/>
            <pc:sldMk cId="860184133" sldId="294"/>
            <ac:graphicFrameMk id="9" creationId="{AFB42C82-0244-CCE9-D569-D4A27EABD39B}"/>
          </ac:graphicFrameMkLst>
        </pc:graphicFrameChg>
        <pc:picChg chg="add mod">
          <ac:chgData name="Sabrine BETTAIEB" userId="ddcf6deb328acef7" providerId="LiveId" clId="{E16D03A4-EE9C-4EE8-8EEC-409A7E9AF453}" dt="2022-05-25T15:27:55.888" v="14777" actId="1076"/>
          <ac:picMkLst>
            <pc:docMk/>
            <pc:sldMk cId="860184133" sldId="294"/>
            <ac:picMk id="6" creationId="{2041E2C8-AA98-B768-3539-2B173B662D3D}"/>
          </ac:picMkLst>
        </pc:picChg>
        <pc:picChg chg="add mod">
          <ac:chgData name="Sabrine BETTAIEB" userId="ddcf6deb328acef7" providerId="LiveId" clId="{E16D03A4-EE9C-4EE8-8EEC-409A7E9AF453}" dt="2022-05-25T15:28:00.832" v="14778" actId="1076"/>
          <ac:picMkLst>
            <pc:docMk/>
            <pc:sldMk cId="860184133" sldId="294"/>
            <ac:picMk id="12" creationId="{992D3576-F322-28D6-7352-9D156D26BBF4}"/>
          </ac:picMkLst>
        </pc:picChg>
        <pc:picChg chg="add del">
          <ac:chgData name="Sabrine BETTAIEB" userId="ddcf6deb328acef7" providerId="LiveId" clId="{E16D03A4-EE9C-4EE8-8EEC-409A7E9AF453}" dt="2022-05-24T17:06:21.432" v="9871" actId="478"/>
          <ac:picMkLst>
            <pc:docMk/>
            <pc:sldMk cId="860184133" sldId="294"/>
            <ac:picMk id="23554" creationId="{7115147A-E4CB-00B5-2EC0-9E502435F0C8}"/>
          </ac:picMkLst>
        </pc:picChg>
      </pc:sldChg>
      <pc:sldChg chg="addSp delSp modSp new del mod">
        <pc:chgData name="Sabrine BETTAIEB" userId="ddcf6deb328acef7" providerId="LiveId" clId="{E16D03A4-EE9C-4EE8-8EEC-409A7E9AF453}" dt="2022-05-24T16:57:49.891" v="9857" actId="47"/>
        <pc:sldMkLst>
          <pc:docMk/>
          <pc:sldMk cId="4219824969" sldId="294"/>
        </pc:sldMkLst>
        <pc:spChg chg="add del mod">
          <ac:chgData name="Sabrine BETTAIEB" userId="ddcf6deb328acef7" providerId="LiveId" clId="{E16D03A4-EE9C-4EE8-8EEC-409A7E9AF453}" dt="2022-05-24T16:55:30.874" v="9840"/>
          <ac:spMkLst>
            <pc:docMk/>
            <pc:sldMk cId="4219824969" sldId="294"/>
            <ac:spMk id="3" creationId="{1044FFAC-6635-87FA-4452-CB7A2F284ED4}"/>
          </ac:spMkLst>
        </pc:spChg>
      </pc:sldChg>
      <pc:sldChg chg="addSp delSp modSp new mod">
        <pc:chgData name="Sabrine BETTAIEB" userId="ddcf6deb328acef7" providerId="LiveId" clId="{E16D03A4-EE9C-4EE8-8EEC-409A7E9AF453}" dt="2022-05-30T20:53:22.203" v="15292" actId="20577"/>
        <pc:sldMkLst>
          <pc:docMk/>
          <pc:sldMk cId="2390791397" sldId="295"/>
        </pc:sldMkLst>
        <pc:spChg chg="add mod">
          <ac:chgData name="Sabrine BETTAIEB" userId="ddcf6deb328acef7" providerId="LiveId" clId="{E16D03A4-EE9C-4EE8-8EEC-409A7E9AF453}" dt="2022-05-25T15:15:19.872" v="14605" actId="1035"/>
          <ac:spMkLst>
            <pc:docMk/>
            <pc:sldMk cId="2390791397" sldId="295"/>
            <ac:spMk id="4" creationId="{ED50C261-FF6E-2FE8-BB80-B602C790AF3E}"/>
          </ac:spMkLst>
        </pc:spChg>
        <pc:spChg chg="add mod">
          <ac:chgData name="Sabrine BETTAIEB" userId="ddcf6deb328acef7" providerId="LiveId" clId="{E16D03A4-EE9C-4EE8-8EEC-409A7E9AF453}" dt="2022-05-24T17:21:54.643" v="10058" actId="164"/>
          <ac:spMkLst>
            <pc:docMk/>
            <pc:sldMk cId="2390791397" sldId="295"/>
            <ac:spMk id="5" creationId="{885D2A5B-8C7B-EC25-BC3E-AE6A976E87A7}"/>
          </ac:spMkLst>
        </pc:spChg>
        <pc:spChg chg="add mod">
          <ac:chgData name="Sabrine BETTAIEB" userId="ddcf6deb328acef7" providerId="LiveId" clId="{E16D03A4-EE9C-4EE8-8EEC-409A7E9AF453}" dt="2022-05-24T17:21:54.643" v="10058" actId="164"/>
          <ac:spMkLst>
            <pc:docMk/>
            <pc:sldMk cId="2390791397" sldId="295"/>
            <ac:spMk id="6" creationId="{823EEFFE-09DB-7F67-B4E8-25A7A857B48C}"/>
          </ac:spMkLst>
        </pc:spChg>
        <pc:spChg chg="add mod">
          <ac:chgData name="Sabrine BETTAIEB" userId="ddcf6deb328acef7" providerId="LiveId" clId="{E16D03A4-EE9C-4EE8-8EEC-409A7E9AF453}" dt="2022-05-25T15:18:26.776" v="14641" actId="1035"/>
          <ac:spMkLst>
            <pc:docMk/>
            <pc:sldMk cId="2390791397" sldId="295"/>
            <ac:spMk id="8" creationId="{7E9CAA9B-E26B-23B3-CC16-CC4B275F83CB}"/>
          </ac:spMkLst>
        </pc:spChg>
        <pc:spChg chg="add mod">
          <ac:chgData name="Sabrine BETTAIEB" userId="ddcf6deb328acef7" providerId="LiveId" clId="{E16D03A4-EE9C-4EE8-8EEC-409A7E9AF453}" dt="2022-05-30T20:53:22.203" v="15292" actId="20577"/>
          <ac:spMkLst>
            <pc:docMk/>
            <pc:sldMk cId="2390791397" sldId="295"/>
            <ac:spMk id="10" creationId="{A108D56C-9600-D01A-9F2C-87F220BE081C}"/>
          </ac:spMkLst>
        </pc:spChg>
        <pc:spChg chg="add del mod">
          <ac:chgData name="Sabrine BETTAIEB" userId="ddcf6deb328acef7" providerId="LiveId" clId="{E16D03A4-EE9C-4EE8-8EEC-409A7E9AF453}" dt="2022-05-25T15:03:26.863" v="14319" actId="478"/>
          <ac:spMkLst>
            <pc:docMk/>
            <pc:sldMk cId="2390791397" sldId="295"/>
            <ac:spMk id="11" creationId="{CB659669-90AF-68EE-A9A1-06FA60A07CA8}"/>
          </ac:spMkLst>
        </pc:spChg>
        <pc:spChg chg="add del mod">
          <ac:chgData name="Sabrine BETTAIEB" userId="ddcf6deb328acef7" providerId="LiveId" clId="{E16D03A4-EE9C-4EE8-8EEC-409A7E9AF453}" dt="2022-05-25T15:01:37.088" v="14271" actId="478"/>
          <ac:spMkLst>
            <pc:docMk/>
            <pc:sldMk cId="2390791397" sldId="295"/>
            <ac:spMk id="12" creationId="{6F39F577-FE8C-19F4-1031-AC82CF146FFD}"/>
          </ac:spMkLst>
        </pc:spChg>
        <pc:spChg chg="add del">
          <ac:chgData name="Sabrine BETTAIEB" userId="ddcf6deb328acef7" providerId="LiveId" clId="{E16D03A4-EE9C-4EE8-8EEC-409A7E9AF453}" dt="2022-05-25T15:06:47.571" v="14456" actId="478"/>
          <ac:spMkLst>
            <pc:docMk/>
            <pc:sldMk cId="2390791397" sldId="295"/>
            <ac:spMk id="13" creationId="{408DF707-D3D5-0A75-190E-7D7B661A2084}"/>
          </ac:spMkLst>
        </pc:spChg>
        <pc:spChg chg="add mod">
          <ac:chgData name="Sabrine BETTAIEB" userId="ddcf6deb328acef7" providerId="LiveId" clId="{E16D03A4-EE9C-4EE8-8EEC-409A7E9AF453}" dt="2022-05-25T15:29:31.874" v="14818" actId="1037"/>
          <ac:spMkLst>
            <pc:docMk/>
            <pc:sldMk cId="2390791397" sldId="295"/>
            <ac:spMk id="14" creationId="{F76277C3-01FC-9B64-0072-21E1961ADC42}"/>
          </ac:spMkLst>
        </pc:spChg>
        <pc:grpChg chg="add del mod">
          <ac:chgData name="Sabrine BETTAIEB" userId="ddcf6deb328acef7" providerId="LiveId" clId="{E16D03A4-EE9C-4EE8-8EEC-409A7E9AF453}" dt="2022-05-24T17:35:11.596" v="10170" actId="478"/>
          <ac:grpSpMkLst>
            <pc:docMk/>
            <pc:sldMk cId="2390791397" sldId="295"/>
            <ac:grpSpMk id="7" creationId="{9006023C-4D2D-B8A9-5DCE-F02A7402AA3F}"/>
          </ac:grpSpMkLst>
        </pc:grpChg>
        <pc:graphicFrameChg chg="add mod modGraphic">
          <ac:chgData name="Sabrine BETTAIEB" userId="ddcf6deb328acef7" providerId="LiveId" clId="{E16D03A4-EE9C-4EE8-8EEC-409A7E9AF453}" dt="2022-05-30T08:32:48.267" v="15265" actId="20577"/>
          <ac:graphicFrameMkLst>
            <pc:docMk/>
            <pc:sldMk cId="2390791397" sldId="295"/>
            <ac:graphicFrameMk id="3" creationId="{F64BB178-0086-812E-FF70-26A188612667}"/>
          </ac:graphicFrameMkLst>
        </pc:graphicFrameChg>
      </pc:sldChg>
      <pc:sldChg chg="addSp modSp del mod">
        <pc:chgData name="Sabrine BETTAIEB" userId="ddcf6deb328acef7" providerId="LiveId" clId="{E16D03A4-EE9C-4EE8-8EEC-409A7E9AF453}" dt="2022-05-25T14:13:00.116" v="13457" actId="47"/>
        <pc:sldMkLst>
          <pc:docMk/>
          <pc:sldMk cId="397275196" sldId="296"/>
        </pc:sldMkLst>
        <pc:graphicFrameChg chg="mod modGraphic">
          <ac:chgData name="Sabrine BETTAIEB" userId="ddcf6deb328acef7" providerId="LiveId" clId="{E16D03A4-EE9C-4EE8-8EEC-409A7E9AF453}" dt="2022-05-24T17:36:25.356" v="10173" actId="207"/>
          <ac:graphicFrameMkLst>
            <pc:docMk/>
            <pc:sldMk cId="397275196" sldId="296"/>
            <ac:graphicFrameMk id="2" creationId="{EA3DD11D-F642-406A-833E-304202114817}"/>
          </ac:graphicFrameMkLst>
        </pc:graphicFrameChg>
        <pc:picChg chg="add mod">
          <ac:chgData name="Sabrine BETTAIEB" userId="ddcf6deb328acef7" providerId="LiveId" clId="{E16D03A4-EE9C-4EE8-8EEC-409A7E9AF453}" dt="2022-05-25T12:42:09.174" v="12068"/>
          <ac:picMkLst>
            <pc:docMk/>
            <pc:sldMk cId="397275196" sldId="296"/>
            <ac:picMk id="5" creationId="{DB8C5BAF-A48F-2B62-794C-09D15ECC922D}"/>
          </ac:picMkLst>
        </pc:picChg>
      </pc:sldChg>
      <pc:sldChg chg="addSp delSp modSp new mod modAnim">
        <pc:chgData name="Sabrine BETTAIEB" userId="ddcf6deb328acef7" providerId="LiveId" clId="{E16D03A4-EE9C-4EE8-8EEC-409A7E9AF453}" dt="2022-05-30T08:33:29.323" v="15279" actId="1035"/>
        <pc:sldMkLst>
          <pc:docMk/>
          <pc:sldMk cId="1903080843" sldId="297"/>
        </pc:sldMkLst>
        <pc:spChg chg="add mod">
          <ac:chgData name="Sabrine BETTAIEB" userId="ddcf6deb328acef7" providerId="LiveId" clId="{E16D03A4-EE9C-4EE8-8EEC-409A7E9AF453}" dt="2022-05-30T08:33:10.798" v="15267" actId="1076"/>
          <ac:spMkLst>
            <pc:docMk/>
            <pc:sldMk cId="1903080843" sldId="297"/>
            <ac:spMk id="3" creationId="{A50E4930-0F89-3D24-061D-F9608ABB5377}"/>
          </ac:spMkLst>
        </pc:spChg>
        <pc:spChg chg="add mod">
          <ac:chgData name="Sabrine BETTAIEB" userId="ddcf6deb328acef7" providerId="LiveId" clId="{E16D03A4-EE9C-4EE8-8EEC-409A7E9AF453}" dt="2022-05-25T08:25:27.780" v="10614" actId="164"/>
          <ac:spMkLst>
            <pc:docMk/>
            <pc:sldMk cId="1903080843" sldId="297"/>
            <ac:spMk id="8" creationId="{1EB8814F-ED37-DF1C-C846-C4D260C0CFAD}"/>
          </ac:spMkLst>
        </pc:spChg>
        <pc:spChg chg="add mod">
          <ac:chgData name="Sabrine BETTAIEB" userId="ddcf6deb328acef7" providerId="LiveId" clId="{E16D03A4-EE9C-4EE8-8EEC-409A7E9AF453}" dt="2022-05-30T08:33:29.323" v="15279" actId="1035"/>
          <ac:spMkLst>
            <pc:docMk/>
            <pc:sldMk cId="1903080843" sldId="297"/>
            <ac:spMk id="9" creationId="{A44406C1-03AC-0B93-5EC1-3366773373D6}"/>
          </ac:spMkLst>
        </pc:spChg>
        <pc:spChg chg="add del mod">
          <ac:chgData name="Sabrine BETTAIEB" userId="ddcf6deb328acef7" providerId="LiveId" clId="{E16D03A4-EE9C-4EE8-8EEC-409A7E9AF453}" dt="2022-05-30T08:33:19.341" v="15271" actId="478"/>
          <ac:spMkLst>
            <pc:docMk/>
            <pc:sldMk cId="1903080843" sldId="297"/>
            <ac:spMk id="11" creationId="{1449CE78-81DA-34AB-BAEA-BB428D076ED9}"/>
          </ac:spMkLst>
        </pc:spChg>
        <pc:spChg chg="add mod">
          <ac:chgData name="Sabrine BETTAIEB" userId="ddcf6deb328acef7" providerId="LiveId" clId="{E16D03A4-EE9C-4EE8-8EEC-409A7E9AF453}" dt="2022-05-25T08:25:27.780" v="10614" actId="164"/>
          <ac:spMkLst>
            <pc:docMk/>
            <pc:sldMk cId="1903080843" sldId="297"/>
            <ac:spMk id="14" creationId="{A88A14E4-243F-23F9-E425-400B895FCB6E}"/>
          </ac:spMkLst>
        </pc:spChg>
        <pc:spChg chg="add del mod">
          <ac:chgData name="Sabrine BETTAIEB" userId="ddcf6deb328acef7" providerId="LiveId" clId="{E16D03A4-EE9C-4EE8-8EEC-409A7E9AF453}" dt="2022-05-25T15:19:53.223" v="14649" actId="478"/>
          <ac:spMkLst>
            <pc:docMk/>
            <pc:sldMk cId="1903080843" sldId="297"/>
            <ac:spMk id="18" creationId="{14F5C95C-6036-3789-6D93-C02DBF69ACBA}"/>
          </ac:spMkLst>
        </pc:spChg>
        <pc:grpChg chg="add mod">
          <ac:chgData name="Sabrine BETTAIEB" userId="ddcf6deb328acef7" providerId="LiveId" clId="{E16D03A4-EE9C-4EE8-8EEC-409A7E9AF453}" dt="2022-05-25T08:25:27.780" v="10614" actId="164"/>
          <ac:grpSpMkLst>
            <pc:docMk/>
            <pc:sldMk cId="1903080843" sldId="297"/>
            <ac:grpSpMk id="7" creationId="{857BEA3F-D0B2-62CD-B833-5BC40F895563}"/>
          </ac:grpSpMkLst>
        </pc:grpChg>
        <pc:grpChg chg="add mod">
          <ac:chgData name="Sabrine BETTAIEB" userId="ddcf6deb328acef7" providerId="LiveId" clId="{E16D03A4-EE9C-4EE8-8EEC-409A7E9AF453}" dt="2022-05-25T08:25:54.024" v="10619" actId="171"/>
          <ac:grpSpMkLst>
            <pc:docMk/>
            <pc:sldMk cId="1903080843" sldId="297"/>
            <ac:grpSpMk id="10" creationId="{349023C4-0D0C-5835-8C43-13C8868A2690}"/>
          </ac:grpSpMkLst>
        </pc:grpChg>
        <pc:picChg chg="add del mod">
          <ac:chgData name="Sabrine BETTAIEB" userId="ddcf6deb328acef7" providerId="LiveId" clId="{E16D03A4-EE9C-4EE8-8EEC-409A7E9AF453}" dt="2022-05-25T08:14:44.691" v="10268" actId="478"/>
          <ac:picMkLst>
            <pc:docMk/>
            <pc:sldMk cId="1903080843" sldId="297"/>
            <ac:picMk id="6" creationId="{E25AF6FB-AC24-73E9-DD42-BE0BA45CB799}"/>
          </ac:picMkLst>
        </pc:picChg>
        <pc:picChg chg="add mod">
          <ac:chgData name="Sabrine BETTAIEB" userId="ddcf6deb328acef7" providerId="LiveId" clId="{E16D03A4-EE9C-4EE8-8EEC-409A7E9AF453}" dt="2022-05-25T15:20:17.498" v="14696" actId="1036"/>
          <ac:picMkLst>
            <pc:docMk/>
            <pc:sldMk cId="1903080843" sldId="297"/>
            <ac:picMk id="26626" creationId="{2C7CBE84-4D2C-3C78-BF65-6C1FAE3E96C8}"/>
          </ac:picMkLst>
        </pc:picChg>
        <pc:picChg chg="add mod">
          <ac:chgData name="Sabrine BETTAIEB" userId="ddcf6deb328acef7" providerId="LiveId" clId="{E16D03A4-EE9C-4EE8-8EEC-409A7E9AF453}" dt="2022-05-25T08:24:49.556" v="10608" actId="1036"/>
          <ac:picMkLst>
            <pc:docMk/>
            <pc:sldMk cId="1903080843" sldId="297"/>
            <ac:picMk id="26628" creationId="{DE52F0F7-5559-DD30-5909-4A52C7BD7B1E}"/>
          </ac:picMkLst>
        </pc:picChg>
        <pc:picChg chg="add mod">
          <ac:chgData name="Sabrine BETTAIEB" userId="ddcf6deb328acef7" providerId="LiveId" clId="{E16D03A4-EE9C-4EE8-8EEC-409A7E9AF453}" dt="2022-05-25T08:24:49.556" v="10608" actId="1036"/>
          <ac:picMkLst>
            <pc:docMk/>
            <pc:sldMk cId="1903080843" sldId="297"/>
            <ac:picMk id="26630" creationId="{F4D11ECB-BF9D-7105-9565-5566ECD75D07}"/>
          </ac:picMkLst>
        </pc:picChg>
        <pc:picChg chg="add mod">
          <ac:chgData name="Sabrine BETTAIEB" userId="ddcf6deb328acef7" providerId="LiveId" clId="{E16D03A4-EE9C-4EE8-8EEC-409A7E9AF453}" dt="2022-05-25T08:24:49.556" v="10608" actId="1036"/>
          <ac:picMkLst>
            <pc:docMk/>
            <pc:sldMk cId="1903080843" sldId="297"/>
            <ac:picMk id="26632" creationId="{81CB044A-BCDC-75BD-EB06-6DA8A39886BC}"/>
          </ac:picMkLst>
        </pc:picChg>
      </pc:sldChg>
      <pc:sldChg chg="addSp delSp modSp new add del mod delAnim modAnim">
        <pc:chgData name="Sabrine BETTAIEB" userId="ddcf6deb328acef7" providerId="LiveId" clId="{E16D03A4-EE9C-4EE8-8EEC-409A7E9AF453}" dt="2022-05-25T11:36:03.822" v="11313" actId="47"/>
        <pc:sldMkLst>
          <pc:docMk/>
          <pc:sldMk cId="3516543528" sldId="298"/>
        </pc:sldMkLst>
        <pc:spChg chg="add mod">
          <ac:chgData name="Sabrine BETTAIEB" userId="ddcf6deb328acef7" providerId="LiveId" clId="{E16D03A4-EE9C-4EE8-8EEC-409A7E9AF453}" dt="2022-05-25T10:46:08.193" v="10979" actId="1037"/>
          <ac:spMkLst>
            <pc:docMk/>
            <pc:sldMk cId="3516543528" sldId="298"/>
            <ac:spMk id="3" creationId="{6382CD4A-4470-88C3-24B1-D648AA4F2C83}"/>
          </ac:spMkLst>
        </pc:spChg>
        <pc:spChg chg="add mod">
          <ac:chgData name="Sabrine BETTAIEB" userId="ddcf6deb328acef7" providerId="LiveId" clId="{E16D03A4-EE9C-4EE8-8EEC-409A7E9AF453}" dt="2022-05-25T11:25:48.021" v="11163" actId="21"/>
          <ac:spMkLst>
            <pc:docMk/>
            <pc:sldMk cId="3516543528" sldId="298"/>
            <ac:spMk id="5" creationId="{2DB4BF48-29F5-E217-C755-CBAADF01BDA2}"/>
          </ac:spMkLst>
        </pc:spChg>
        <pc:spChg chg="add del mod">
          <ac:chgData name="Sabrine BETTAIEB" userId="ddcf6deb328acef7" providerId="LiveId" clId="{E16D03A4-EE9C-4EE8-8EEC-409A7E9AF453}" dt="2022-05-25T09:48:10.851" v="10727" actId="478"/>
          <ac:spMkLst>
            <pc:docMk/>
            <pc:sldMk cId="3516543528" sldId="298"/>
            <ac:spMk id="7" creationId="{8CEC1495-63D4-2B4D-B182-058D13F6A959}"/>
          </ac:spMkLst>
        </pc:spChg>
        <pc:spChg chg="add del mod">
          <ac:chgData name="Sabrine BETTAIEB" userId="ddcf6deb328acef7" providerId="LiveId" clId="{E16D03A4-EE9C-4EE8-8EEC-409A7E9AF453}" dt="2022-05-25T09:45:40.054" v="10707" actId="478"/>
          <ac:spMkLst>
            <pc:docMk/>
            <pc:sldMk cId="3516543528" sldId="298"/>
            <ac:spMk id="8" creationId="{3D120858-B2AE-C475-BFD2-B80138CE0182}"/>
          </ac:spMkLst>
        </pc:spChg>
        <pc:spChg chg="add del mod">
          <ac:chgData name="Sabrine BETTAIEB" userId="ddcf6deb328acef7" providerId="LiveId" clId="{E16D03A4-EE9C-4EE8-8EEC-409A7E9AF453}" dt="2022-05-25T10:45:45.750" v="10956" actId="478"/>
          <ac:spMkLst>
            <pc:docMk/>
            <pc:sldMk cId="3516543528" sldId="298"/>
            <ac:spMk id="19" creationId="{A683056C-4E5F-66C3-5834-13B97DEA9FE4}"/>
          </ac:spMkLst>
        </pc:spChg>
        <pc:spChg chg="add del mod">
          <ac:chgData name="Sabrine BETTAIEB" userId="ddcf6deb328acef7" providerId="LiveId" clId="{E16D03A4-EE9C-4EE8-8EEC-409A7E9AF453}" dt="2022-05-25T10:33:57.462" v="10949" actId="478"/>
          <ac:spMkLst>
            <pc:docMk/>
            <pc:sldMk cId="3516543528" sldId="298"/>
            <ac:spMk id="20" creationId="{A40BE7EF-DE3B-A006-F244-DC2906DDD777}"/>
          </ac:spMkLst>
        </pc:spChg>
        <pc:grpChg chg="add del mod">
          <ac:chgData name="Sabrine BETTAIEB" userId="ddcf6deb328acef7" providerId="LiveId" clId="{E16D03A4-EE9C-4EE8-8EEC-409A7E9AF453}" dt="2022-05-25T11:25:16.138" v="11158" actId="21"/>
          <ac:grpSpMkLst>
            <pc:docMk/>
            <pc:sldMk cId="3516543528" sldId="298"/>
            <ac:grpSpMk id="15" creationId="{619BC9BE-EF14-0E0C-7447-99227F4534BB}"/>
          </ac:grpSpMkLst>
        </pc:grpChg>
        <pc:picChg chg="add del mod modCrop">
          <ac:chgData name="Sabrine BETTAIEB" userId="ddcf6deb328acef7" providerId="LiveId" clId="{E16D03A4-EE9C-4EE8-8EEC-409A7E9AF453}" dt="2022-05-25T11:28:04.076" v="11196" actId="21"/>
          <ac:picMkLst>
            <pc:docMk/>
            <pc:sldMk cId="3516543528" sldId="298"/>
            <ac:picMk id="18" creationId="{0A2307C4-29B4-9C17-32E2-73029062A680}"/>
          </ac:picMkLst>
        </pc:picChg>
        <pc:picChg chg="add del mod">
          <ac:chgData name="Sabrine BETTAIEB" userId="ddcf6deb328acef7" providerId="LiveId" clId="{E16D03A4-EE9C-4EE8-8EEC-409A7E9AF453}" dt="2022-05-25T09:47:30.478" v="10715" actId="478"/>
          <ac:picMkLst>
            <pc:docMk/>
            <pc:sldMk cId="3516543528" sldId="298"/>
            <ac:picMk id="29698" creationId="{E23B7D9C-361D-9738-526A-57ECF67E11B9}"/>
          </ac:picMkLst>
        </pc:picChg>
        <pc:picChg chg="add del mod">
          <ac:chgData name="Sabrine BETTAIEB" userId="ddcf6deb328acef7" providerId="LiveId" clId="{E16D03A4-EE9C-4EE8-8EEC-409A7E9AF453}" dt="2022-05-25T11:25:16.138" v="11158" actId="21"/>
          <ac:picMkLst>
            <pc:docMk/>
            <pc:sldMk cId="3516543528" sldId="298"/>
            <ac:picMk id="29700" creationId="{ABD33994-D58D-946C-557F-0EAC0AA603B5}"/>
          </ac:picMkLst>
        </pc:picChg>
        <pc:cxnChg chg="add mod">
          <ac:chgData name="Sabrine BETTAIEB" userId="ddcf6deb328acef7" providerId="LiveId" clId="{E16D03A4-EE9C-4EE8-8EEC-409A7E9AF453}" dt="2022-05-25T09:48:47.640" v="10737" actId="164"/>
          <ac:cxnSpMkLst>
            <pc:docMk/>
            <pc:sldMk cId="3516543528" sldId="298"/>
            <ac:cxnSpMk id="10" creationId="{B1DB5153-D78A-E76D-B46E-57AF6BF7F4ED}"/>
          </ac:cxnSpMkLst>
        </pc:cxnChg>
        <pc:cxnChg chg="add del mod">
          <ac:chgData name="Sabrine BETTAIEB" userId="ddcf6deb328acef7" providerId="LiveId" clId="{E16D03A4-EE9C-4EE8-8EEC-409A7E9AF453}" dt="2022-05-25T09:48:23.458" v="10730" actId="478"/>
          <ac:cxnSpMkLst>
            <pc:docMk/>
            <pc:sldMk cId="3516543528" sldId="298"/>
            <ac:cxnSpMk id="13" creationId="{D81D10AF-67A1-611A-56ED-752E933F0BF6}"/>
          </ac:cxnSpMkLst>
        </pc:cxnChg>
        <pc:cxnChg chg="add mod">
          <ac:chgData name="Sabrine BETTAIEB" userId="ddcf6deb328acef7" providerId="LiveId" clId="{E16D03A4-EE9C-4EE8-8EEC-409A7E9AF453}" dt="2022-05-25T09:48:47.640" v="10737" actId="164"/>
          <ac:cxnSpMkLst>
            <pc:docMk/>
            <pc:sldMk cId="3516543528" sldId="298"/>
            <ac:cxnSpMk id="14" creationId="{274E3B8B-BD6D-8D20-3B17-47909CD68680}"/>
          </ac:cxnSpMkLst>
        </pc:cxnChg>
      </pc:sldChg>
      <pc:sldChg chg="addSp delSp modSp new del mod">
        <pc:chgData name="Sabrine BETTAIEB" userId="ddcf6deb328acef7" providerId="LiveId" clId="{E16D03A4-EE9C-4EE8-8EEC-409A7E9AF453}" dt="2022-05-25T11:36:04.901" v="11314" actId="47"/>
        <pc:sldMkLst>
          <pc:docMk/>
          <pc:sldMk cId="75336202" sldId="299"/>
        </pc:sldMkLst>
        <pc:spChg chg="add del mod">
          <ac:chgData name="Sabrine BETTAIEB" userId="ddcf6deb328acef7" providerId="LiveId" clId="{E16D03A4-EE9C-4EE8-8EEC-409A7E9AF453}" dt="2022-05-25T09:52:50.525" v="10748" actId="478"/>
          <ac:spMkLst>
            <pc:docMk/>
            <pc:sldMk cId="75336202" sldId="299"/>
            <ac:spMk id="3" creationId="{75BC42F4-2B97-59EC-B47C-1AA13CB39AE2}"/>
          </ac:spMkLst>
        </pc:spChg>
        <pc:spChg chg="add mod">
          <ac:chgData name="Sabrine BETTAIEB" userId="ddcf6deb328acef7" providerId="LiveId" clId="{E16D03A4-EE9C-4EE8-8EEC-409A7E9AF453}" dt="2022-05-25T09:54:09.186" v="10764" actId="1076"/>
          <ac:spMkLst>
            <pc:docMk/>
            <pc:sldMk cId="75336202" sldId="299"/>
            <ac:spMk id="4" creationId="{C07F527E-A872-E8C1-4FF0-CCB2495A53B6}"/>
          </ac:spMkLst>
        </pc:spChg>
        <pc:spChg chg="add mod">
          <ac:chgData name="Sabrine BETTAIEB" userId="ddcf6deb328acef7" providerId="LiveId" clId="{E16D03A4-EE9C-4EE8-8EEC-409A7E9AF453}" dt="2022-05-25T11:04:12.214" v="11037" actId="1036"/>
          <ac:spMkLst>
            <pc:docMk/>
            <pc:sldMk cId="75336202" sldId="299"/>
            <ac:spMk id="6" creationId="{035E135A-CAC8-C296-CA28-431BBE5E1309}"/>
          </ac:spMkLst>
        </pc:spChg>
        <pc:spChg chg="add del mod">
          <ac:chgData name="Sabrine BETTAIEB" userId="ddcf6deb328acef7" providerId="LiveId" clId="{E16D03A4-EE9C-4EE8-8EEC-409A7E9AF453}" dt="2022-05-25T10:06:25.032" v="10793" actId="478"/>
          <ac:spMkLst>
            <pc:docMk/>
            <pc:sldMk cId="75336202" sldId="299"/>
            <ac:spMk id="7" creationId="{A0719172-38D4-F9F9-8F81-24021D135576}"/>
          </ac:spMkLst>
        </pc:spChg>
        <pc:grpChg chg="add del mod">
          <ac:chgData name="Sabrine BETTAIEB" userId="ddcf6deb328acef7" providerId="LiveId" clId="{E16D03A4-EE9C-4EE8-8EEC-409A7E9AF453}" dt="2022-05-25T11:27:44.599" v="11193" actId="21"/>
          <ac:grpSpMkLst>
            <pc:docMk/>
            <pc:sldMk cId="75336202" sldId="299"/>
            <ac:grpSpMk id="9" creationId="{F07E308E-29BE-761A-F201-3DA517FA35F2}"/>
          </ac:grpSpMkLst>
        </pc:grpChg>
        <pc:picChg chg="add del mod">
          <ac:chgData name="Sabrine BETTAIEB" userId="ddcf6deb328acef7" providerId="LiveId" clId="{E16D03A4-EE9C-4EE8-8EEC-409A7E9AF453}" dt="2022-05-25T11:25:29.309" v="11160" actId="21"/>
          <ac:picMkLst>
            <pc:docMk/>
            <pc:sldMk cId="75336202" sldId="299"/>
            <ac:picMk id="28674" creationId="{1E83586A-D70C-0C16-6A18-9793264E4065}"/>
          </ac:picMkLst>
        </pc:picChg>
        <pc:cxnChg chg="mod">
          <ac:chgData name="Sabrine BETTAIEB" userId="ddcf6deb328acef7" providerId="LiveId" clId="{E16D03A4-EE9C-4EE8-8EEC-409A7E9AF453}" dt="2022-05-25T10:07:24.845" v="10815"/>
          <ac:cxnSpMkLst>
            <pc:docMk/>
            <pc:sldMk cId="75336202" sldId="299"/>
            <ac:cxnSpMk id="10" creationId="{E4F1694C-E3F6-2892-713D-59E1A7B1E941}"/>
          </ac:cxnSpMkLst>
        </pc:cxnChg>
        <pc:cxnChg chg="mod">
          <ac:chgData name="Sabrine BETTAIEB" userId="ddcf6deb328acef7" providerId="LiveId" clId="{E16D03A4-EE9C-4EE8-8EEC-409A7E9AF453}" dt="2022-05-25T10:07:24.845" v="10815"/>
          <ac:cxnSpMkLst>
            <pc:docMk/>
            <pc:sldMk cId="75336202" sldId="299"/>
            <ac:cxnSpMk id="11" creationId="{70580CB6-C56D-FB6D-4B9D-EC61D6351838}"/>
          </ac:cxnSpMkLst>
        </pc:cxnChg>
      </pc:sldChg>
      <pc:sldChg chg="addSp delSp modSp new mod delAnim modAnim">
        <pc:chgData name="Sabrine BETTAIEB" userId="ddcf6deb328acef7" providerId="LiveId" clId="{E16D03A4-EE9C-4EE8-8EEC-409A7E9AF453}" dt="2022-05-30T08:35:35.068" v="15280" actId="14734"/>
        <pc:sldMkLst>
          <pc:docMk/>
          <pc:sldMk cId="716808713" sldId="300"/>
        </pc:sldMkLst>
        <pc:spChg chg="add del mod">
          <ac:chgData name="Sabrine BETTAIEB" userId="ddcf6deb328acef7" providerId="LiveId" clId="{E16D03A4-EE9C-4EE8-8EEC-409A7E9AF453}" dt="2022-05-25T11:22:35.788" v="11126" actId="478"/>
          <ac:spMkLst>
            <pc:docMk/>
            <pc:sldMk cId="716808713" sldId="300"/>
            <ac:spMk id="5" creationId="{9294107A-8322-3581-EE90-34F7C602E464}"/>
          </ac:spMkLst>
        </pc:spChg>
        <pc:spChg chg="add del mod">
          <ac:chgData name="Sabrine BETTAIEB" userId="ddcf6deb328acef7" providerId="LiveId" clId="{E16D03A4-EE9C-4EE8-8EEC-409A7E9AF453}" dt="2022-05-25T11:25:36.248" v="11161" actId="478"/>
          <ac:spMkLst>
            <pc:docMk/>
            <pc:sldMk cId="716808713" sldId="300"/>
            <ac:spMk id="7" creationId="{03C9979E-0035-6D7C-3371-A4210A2C01EB}"/>
          </ac:spMkLst>
        </pc:spChg>
        <pc:spChg chg="add mod">
          <ac:chgData name="Sabrine BETTAIEB" userId="ddcf6deb328acef7" providerId="LiveId" clId="{E16D03A4-EE9C-4EE8-8EEC-409A7E9AF453}" dt="2022-05-25T11:26:22.048" v="11174" actId="1076"/>
          <ac:spMkLst>
            <pc:docMk/>
            <pc:sldMk cId="716808713" sldId="300"/>
            <ac:spMk id="14" creationId="{41CEE766-E995-41AB-518A-1474DA82CA8E}"/>
          </ac:spMkLst>
        </pc:spChg>
        <pc:grpChg chg="add mod">
          <ac:chgData name="Sabrine BETTAIEB" userId="ddcf6deb328acef7" providerId="LiveId" clId="{E16D03A4-EE9C-4EE8-8EEC-409A7E9AF453}" dt="2022-05-25T11:34:17.174" v="11278" actId="1076"/>
          <ac:grpSpMkLst>
            <pc:docMk/>
            <pc:sldMk cId="716808713" sldId="300"/>
            <ac:grpSpMk id="9" creationId="{73A41E97-57F7-42FE-9AC9-D416F8F418B3}"/>
          </ac:grpSpMkLst>
        </pc:grpChg>
        <pc:grpChg chg="add mod">
          <ac:chgData name="Sabrine BETTAIEB" userId="ddcf6deb328acef7" providerId="LiveId" clId="{E16D03A4-EE9C-4EE8-8EEC-409A7E9AF453}" dt="2022-05-25T11:34:14.928" v="11277" actId="1076"/>
          <ac:grpSpMkLst>
            <pc:docMk/>
            <pc:sldMk cId="716808713" sldId="300"/>
            <ac:grpSpMk id="15" creationId="{CBFDFE89-795B-1CF2-2896-16765CE57790}"/>
          </ac:grpSpMkLst>
        </pc:grpChg>
        <pc:grpChg chg="add del mod">
          <ac:chgData name="Sabrine BETTAIEB" userId="ddcf6deb328acef7" providerId="LiveId" clId="{E16D03A4-EE9C-4EE8-8EEC-409A7E9AF453}" dt="2022-05-25T11:33:32.334" v="11264" actId="478"/>
          <ac:grpSpMkLst>
            <pc:docMk/>
            <pc:sldMk cId="716808713" sldId="300"/>
            <ac:grpSpMk id="19" creationId="{E085147C-8F69-33F0-F014-D890372DE87C}"/>
          </ac:grpSpMkLst>
        </pc:grpChg>
        <pc:graphicFrameChg chg="add mod modGraphic">
          <ac:chgData name="Sabrine BETTAIEB" userId="ddcf6deb328acef7" providerId="LiveId" clId="{E16D03A4-EE9C-4EE8-8EEC-409A7E9AF453}" dt="2022-05-30T08:35:35.068" v="15280" actId="14734"/>
          <ac:graphicFrameMkLst>
            <pc:docMk/>
            <pc:sldMk cId="716808713" sldId="300"/>
            <ac:graphicFrameMk id="3" creationId="{40219B8D-3AF3-0FBD-3741-102A7D3F4021}"/>
          </ac:graphicFrameMkLst>
        </pc:graphicFrameChg>
        <pc:picChg chg="add mod">
          <ac:chgData name="Sabrine BETTAIEB" userId="ddcf6deb328acef7" providerId="LiveId" clId="{E16D03A4-EE9C-4EE8-8EEC-409A7E9AF453}" dt="2022-05-25T11:33:57.383" v="11269" actId="1076"/>
          <ac:picMkLst>
            <pc:docMk/>
            <pc:sldMk cId="716808713" sldId="300"/>
            <ac:picMk id="8" creationId="{5F07024C-44E5-699D-6BC7-5FA9F806E33A}"/>
          </ac:picMkLst>
        </pc:picChg>
        <pc:picChg chg="add mod">
          <ac:chgData name="Sabrine BETTAIEB" userId="ddcf6deb328acef7" providerId="LiveId" clId="{E16D03A4-EE9C-4EE8-8EEC-409A7E9AF453}" dt="2022-05-25T11:34:07.165" v="11273" actId="1076"/>
          <ac:picMkLst>
            <pc:docMk/>
            <pc:sldMk cId="716808713" sldId="300"/>
            <ac:picMk id="12" creationId="{A47D3B2F-7D7F-9145-1E20-F6A03C9E4ECC}"/>
          </ac:picMkLst>
        </pc:picChg>
        <pc:picChg chg="add del mod">
          <ac:chgData name="Sabrine BETTAIEB" userId="ddcf6deb328acef7" providerId="LiveId" clId="{E16D03A4-EE9C-4EE8-8EEC-409A7E9AF453}" dt="2022-05-25T11:33:27.638" v="11262" actId="478"/>
          <ac:picMkLst>
            <pc:docMk/>
            <pc:sldMk cId="716808713" sldId="300"/>
            <ac:picMk id="18" creationId="{A4C9C78A-B354-6E44-604A-A59EC428D82D}"/>
          </ac:picMkLst>
        </pc:picChg>
        <pc:picChg chg="add mod">
          <ac:chgData name="Sabrine BETTAIEB" userId="ddcf6deb328acef7" providerId="LiveId" clId="{E16D03A4-EE9C-4EE8-8EEC-409A7E9AF453}" dt="2022-05-25T11:45:26.521" v="11372" actId="1076"/>
          <ac:picMkLst>
            <pc:docMk/>
            <pc:sldMk cId="716808713" sldId="300"/>
            <ac:picMk id="22" creationId="{AD9B96A8-26EF-7872-8671-6B382F8ACC10}"/>
          </ac:picMkLst>
        </pc:picChg>
        <pc:cxnChg chg="mod">
          <ac:chgData name="Sabrine BETTAIEB" userId="ddcf6deb328acef7" providerId="LiveId" clId="{E16D03A4-EE9C-4EE8-8EEC-409A7E9AF453}" dt="2022-05-25T11:25:23.392" v="11159"/>
          <ac:cxnSpMkLst>
            <pc:docMk/>
            <pc:sldMk cId="716808713" sldId="300"/>
            <ac:cxnSpMk id="10" creationId="{F606EE60-5166-5DC1-B8F8-E73C0F10D84E}"/>
          </ac:cxnSpMkLst>
        </pc:cxnChg>
        <pc:cxnChg chg="mod">
          <ac:chgData name="Sabrine BETTAIEB" userId="ddcf6deb328acef7" providerId="LiveId" clId="{E16D03A4-EE9C-4EE8-8EEC-409A7E9AF453}" dt="2022-05-25T11:25:23.392" v="11159"/>
          <ac:cxnSpMkLst>
            <pc:docMk/>
            <pc:sldMk cId="716808713" sldId="300"/>
            <ac:cxnSpMk id="11" creationId="{B97766AA-D607-EB5F-7EE8-9EC9323F8857}"/>
          </ac:cxnSpMkLst>
        </pc:cxnChg>
        <pc:cxnChg chg="mod">
          <ac:chgData name="Sabrine BETTAIEB" userId="ddcf6deb328acef7" providerId="LiveId" clId="{E16D03A4-EE9C-4EE8-8EEC-409A7E9AF453}" dt="2022-05-25T11:27:48.709" v="11194"/>
          <ac:cxnSpMkLst>
            <pc:docMk/>
            <pc:sldMk cId="716808713" sldId="300"/>
            <ac:cxnSpMk id="16" creationId="{3F0CEC10-3FB2-2830-D337-15CBC87C4C9A}"/>
          </ac:cxnSpMkLst>
        </pc:cxnChg>
        <pc:cxnChg chg="mod">
          <ac:chgData name="Sabrine BETTAIEB" userId="ddcf6deb328acef7" providerId="LiveId" clId="{E16D03A4-EE9C-4EE8-8EEC-409A7E9AF453}" dt="2022-05-25T11:27:48.709" v="11194"/>
          <ac:cxnSpMkLst>
            <pc:docMk/>
            <pc:sldMk cId="716808713" sldId="300"/>
            <ac:cxnSpMk id="17" creationId="{6AEC5CA5-258B-877B-0AF6-2A951ACF568A}"/>
          </ac:cxnSpMkLst>
        </pc:cxnChg>
        <pc:cxnChg chg="mod">
          <ac:chgData name="Sabrine BETTAIEB" userId="ddcf6deb328acef7" providerId="LiveId" clId="{E16D03A4-EE9C-4EE8-8EEC-409A7E9AF453}" dt="2022-05-25T11:31:34.281" v="11257" actId="571"/>
          <ac:cxnSpMkLst>
            <pc:docMk/>
            <pc:sldMk cId="716808713" sldId="300"/>
            <ac:cxnSpMk id="20" creationId="{1E3722DD-DF40-D59B-D2E6-7F4DC0F70CA2}"/>
          </ac:cxnSpMkLst>
        </pc:cxnChg>
        <pc:cxnChg chg="mod">
          <ac:chgData name="Sabrine BETTAIEB" userId="ddcf6deb328acef7" providerId="LiveId" clId="{E16D03A4-EE9C-4EE8-8EEC-409A7E9AF453}" dt="2022-05-25T11:31:34.281" v="11257" actId="571"/>
          <ac:cxnSpMkLst>
            <pc:docMk/>
            <pc:sldMk cId="716808713" sldId="300"/>
            <ac:cxnSpMk id="21" creationId="{533185A5-9C2C-1659-2BAF-D840FD3C891B}"/>
          </ac:cxnSpMkLst>
        </pc:cxnChg>
      </pc:sldChg>
      <pc:sldChg chg="addSp delSp modSp new del">
        <pc:chgData name="Sabrine BETTAIEB" userId="ddcf6deb328acef7" providerId="LiveId" clId="{E16D03A4-EE9C-4EE8-8EEC-409A7E9AF453}" dt="2022-05-25T10:23:40.703" v="10939" actId="680"/>
        <pc:sldMkLst>
          <pc:docMk/>
          <pc:sldMk cId="2702282033" sldId="300"/>
        </pc:sldMkLst>
        <pc:spChg chg="add del mod">
          <ac:chgData name="Sabrine BETTAIEB" userId="ddcf6deb328acef7" providerId="LiveId" clId="{E16D03A4-EE9C-4EE8-8EEC-409A7E9AF453}" dt="2022-05-25T10:23:39.514" v="10938"/>
          <ac:spMkLst>
            <pc:docMk/>
            <pc:sldMk cId="2702282033" sldId="300"/>
            <ac:spMk id="3" creationId="{FC0B5D43-6547-4451-0350-19F9A475EFC9}"/>
          </ac:spMkLst>
        </pc:spChg>
      </pc:sldChg>
      <pc:sldChg chg="add del">
        <pc:chgData name="Sabrine BETTAIEB" userId="ddcf6deb328acef7" providerId="LiveId" clId="{E16D03A4-EE9C-4EE8-8EEC-409A7E9AF453}" dt="2022-05-25T12:41:10.407" v="12058"/>
        <pc:sldMkLst>
          <pc:docMk/>
          <pc:sldMk cId="1053576258" sldId="301"/>
        </pc:sldMkLst>
      </pc:sldChg>
      <pc:sldChg chg="addSp delSp modSp add mod setBg modAnim">
        <pc:chgData name="Sabrine BETTAIEB" userId="ddcf6deb328acef7" providerId="LiveId" clId="{E16D03A4-EE9C-4EE8-8EEC-409A7E9AF453}" dt="2022-05-30T08:39:00.029" v="15284"/>
        <pc:sldMkLst>
          <pc:docMk/>
          <pc:sldMk cId="2865293729" sldId="301"/>
        </pc:sldMkLst>
        <pc:spChg chg="del">
          <ac:chgData name="Sabrine BETTAIEB" userId="ddcf6deb328acef7" providerId="LiveId" clId="{E16D03A4-EE9C-4EE8-8EEC-409A7E9AF453}" dt="2022-05-25T13:19:00.709" v="12222" actId="478"/>
          <ac:spMkLst>
            <pc:docMk/>
            <pc:sldMk cId="2865293729" sldId="301"/>
            <ac:spMk id="2" creationId="{07F48103-7A0B-02D4-CAB4-277B7E006AAC}"/>
          </ac:spMkLst>
        </pc:spChg>
        <pc:spChg chg="del">
          <ac:chgData name="Sabrine BETTAIEB" userId="ddcf6deb328acef7" providerId="LiveId" clId="{E16D03A4-EE9C-4EE8-8EEC-409A7E9AF453}" dt="2022-05-25T13:19:01.991" v="12223" actId="478"/>
          <ac:spMkLst>
            <pc:docMk/>
            <pc:sldMk cId="2865293729" sldId="301"/>
            <ac:spMk id="3" creationId="{2F0FBA15-AE19-3671-3442-79864F8C3004}"/>
          </ac:spMkLst>
        </pc:spChg>
        <pc:spChg chg="mod ord">
          <ac:chgData name="Sabrine BETTAIEB" userId="ddcf6deb328acef7" providerId="LiveId" clId="{E16D03A4-EE9C-4EE8-8EEC-409A7E9AF453}" dt="2022-05-25T14:01:36.404" v="13285" actId="26606"/>
          <ac:spMkLst>
            <pc:docMk/>
            <pc:sldMk cId="2865293729" sldId="301"/>
            <ac:spMk id="4" creationId="{9E5F3231-8B50-5D4C-B032-B4A114ECDBC2}"/>
          </ac:spMkLst>
        </pc:spChg>
        <pc:spChg chg="add del mod">
          <ac:chgData name="Sabrine BETTAIEB" userId="ddcf6deb328acef7" providerId="LiveId" clId="{E16D03A4-EE9C-4EE8-8EEC-409A7E9AF453}" dt="2022-05-25T13:42:11.678" v="12730" actId="478"/>
          <ac:spMkLst>
            <pc:docMk/>
            <pc:sldMk cId="2865293729" sldId="301"/>
            <ac:spMk id="6" creationId="{1EA8CC17-18DC-7034-B1A6-42B4A01A0FFD}"/>
          </ac:spMkLst>
        </pc:spChg>
        <pc:spChg chg="add del mod">
          <ac:chgData name="Sabrine BETTAIEB" userId="ddcf6deb328acef7" providerId="LiveId" clId="{E16D03A4-EE9C-4EE8-8EEC-409A7E9AF453}" dt="2022-05-25T13:35:32.669" v="12368" actId="478"/>
          <ac:spMkLst>
            <pc:docMk/>
            <pc:sldMk cId="2865293729" sldId="301"/>
            <ac:spMk id="8" creationId="{44FD54E0-CA45-FF29-0314-8572902A89F9}"/>
          </ac:spMkLst>
        </pc:spChg>
        <pc:spChg chg="add del mod">
          <ac:chgData name="Sabrine BETTAIEB" userId="ddcf6deb328acef7" providerId="LiveId" clId="{E16D03A4-EE9C-4EE8-8EEC-409A7E9AF453}" dt="2022-05-25T13:49:00.561" v="12984" actId="478"/>
          <ac:spMkLst>
            <pc:docMk/>
            <pc:sldMk cId="2865293729" sldId="301"/>
            <ac:spMk id="9" creationId="{8B4F8105-7B47-DABF-D95F-CE2C8478F58D}"/>
          </ac:spMkLst>
        </pc:spChg>
        <pc:spChg chg="add del mod">
          <ac:chgData name="Sabrine BETTAIEB" userId="ddcf6deb328acef7" providerId="LiveId" clId="{E16D03A4-EE9C-4EE8-8EEC-409A7E9AF453}" dt="2022-05-25T13:53:53.346" v="13212" actId="478"/>
          <ac:spMkLst>
            <pc:docMk/>
            <pc:sldMk cId="2865293729" sldId="301"/>
            <ac:spMk id="11" creationId="{8E5A69EE-5074-0A48-1B8F-3C21095F517E}"/>
          </ac:spMkLst>
        </pc:spChg>
        <pc:spChg chg="add del mod">
          <ac:chgData name="Sabrine BETTAIEB" userId="ddcf6deb328acef7" providerId="LiveId" clId="{E16D03A4-EE9C-4EE8-8EEC-409A7E9AF453}" dt="2022-05-25T13:52:25.194" v="13101" actId="478"/>
          <ac:spMkLst>
            <pc:docMk/>
            <pc:sldMk cId="2865293729" sldId="301"/>
            <ac:spMk id="13" creationId="{D876AFEE-E268-48BC-183B-D80F525F74B4}"/>
          </ac:spMkLst>
        </pc:spChg>
        <pc:spChg chg="add mod ord">
          <ac:chgData name="Sabrine BETTAIEB" userId="ddcf6deb328acef7" providerId="LiveId" clId="{E16D03A4-EE9C-4EE8-8EEC-409A7E9AF453}" dt="2022-05-25T14:03:54.757" v="13332" actId="1037"/>
          <ac:spMkLst>
            <pc:docMk/>
            <pc:sldMk cId="2865293729" sldId="301"/>
            <ac:spMk id="15" creationId="{65E0CB0F-EF3D-5294-FFDE-667D75210CC7}"/>
          </ac:spMkLst>
        </pc:spChg>
        <pc:spChg chg="add mod">
          <ac:chgData name="Sabrine BETTAIEB" userId="ddcf6deb328acef7" providerId="LiveId" clId="{E16D03A4-EE9C-4EE8-8EEC-409A7E9AF453}" dt="2022-05-25T14:02:00.797" v="13292" actId="1076"/>
          <ac:spMkLst>
            <pc:docMk/>
            <pc:sldMk cId="2865293729" sldId="301"/>
            <ac:spMk id="16" creationId="{82A24FF6-E241-248E-1A73-2E40548966AA}"/>
          </ac:spMkLst>
        </pc:spChg>
        <pc:spChg chg="add del">
          <ac:chgData name="Sabrine BETTAIEB" userId="ddcf6deb328acef7" providerId="LiveId" clId="{E16D03A4-EE9C-4EE8-8EEC-409A7E9AF453}" dt="2022-05-25T14:01:31.347" v="13283" actId="26606"/>
          <ac:spMkLst>
            <pc:docMk/>
            <pc:sldMk cId="2865293729" sldId="301"/>
            <ac:spMk id="22" creationId="{5E39A796-BE83-48B1-B33F-35C4A32AAB57}"/>
          </ac:spMkLst>
        </pc:spChg>
        <pc:spChg chg="add del">
          <ac:chgData name="Sabrine BETTAIEB" userId="ddcf6deb328acef7" providerId="LiveId" clId="{E16D03A4-EE9C-4EE8-8EEC-409A7E9AF453}" dt="2022-05-25T14:01:31.347" v="13283" actId="26606"/>
          <ac:spMkLst>
            <pc:docMk/>
            <pc:sldMk cId="2865293729" sldId="301"/>
            <ac:spMk id="24" creationId="{72F84B47-E267-4194-8194-831DB7B5547F}"/>
          </ac:spMkLst>
        </pc:spChg>
        <pc:spChg chg="add del">
          <ac:chgData name="Sabrine BETTAIEB" userId="ddcf6deb328acef7" providerId="LiveId" clId="{E16D03A4-EE9C-4EE8-8EEC-409A7E9AF453}" dt="2022-05-25T14:01:36.404" v="13285" actId="26606"/>
          <ac:spMkLst>
            <pc:docMk/>
            <pc:sldMk cId="2865293729" sldId="301"/>
            <ac:spMk id="27" creationId="{2B566528-1B12-4246-9431-5C2D7D081168}"/>
          </ac:spMkLst>
        </pc:spChg>
        <pc:spChg chg="add mod">
          <ac:chgData name="Sabrine BETTAIEB" userId="ddcf6deb328acef7" providerId="LiveId" clId="{E16D03A4-EE9C-4EE8-8EEC-409A7E9AF453}" dt="2022-05-25T14:04:06.215" v="13352" actId="1036"/>
          <ac:spMkLst>
            <pc:docMk/>
            <pc:sldMk cId="2865293729" sldId="301"/>
            <ac:spMk id="32" creationId="{5D0EAA52-3426-31D4-D004-644592EBE8A5}"/>
          </ac:spMkLst>
        </pc:spChg>
        <pc:grpChg chg="add del">
          <ac:chgData name="Sabrine BETTAIEB" userId="ddcf6deb328acef7" providerId="LiveId" clId="{E16D03A4-EE9C-4EE8-8EEC-409A7E9AF453}" dt="2022-05-25T14:01:36.404" v="13285" actId="26606"/>
          <ac:grpSpMkLst>
            <pc:docMk/>
            <pc:sldMk cId="2865293729" sldId="301"/>
            <ac:grpSpMk id="28" creationId="{5995D10D-E9C9-47DB-AE7E-801FEF38F5C9}"/>
          </ac:grpSpMkLst>
        </pc:grpChg>
        <pc:grpChg chg="add del">
          <ac:chgData name="Sabrine BETTAIEB" userId="ddcf6deb328acef7" providerId="LiveId" clId="{E16D03A4-EE9C-4EE8-8EEC-409A7E9AF453}" dt="2022-05-25T14:01:36.404" v="13285" actId="26606"/>
          <ac:grpSpMkLst>
            <pc:docMk/>
            <pc:sldMk cId="2865293729" sldId="301"/>
            <ac:grpSpMk id="31" creationId="{828A5161-06F1-46CF-8AD7-844680A59E13}"/>
          </ac:grpSpMkLst>
        </pc:grpChg>
        <pc:picChg chg="add mod">
          <ac:chgData name="Sabrine BETTAIEB" userId="ddcf6deb328acef7" providerId="LiveId" clId="{E16D03A4-EE9C-4EE8-8EEC-409A7E9AF453}" dt="2022-05-25T14:04:09.236" v="13353" actId="14100"/>
          <ac:picMkLst>
            <pc:docMk/>
            <pc:sldMk cId="2865293729" sldId="301"/>
            <ac:picMk id="17" creationId="{81B990DC-A9BF-64FF-FEAD-42B69D87B585}"/>
          </ac:picMkLst>
        </pc:picChg>
      </pc:sldChg>
      <pc:sldChg chg="addSp delSp modSp new del mod setBg delAnim modAnim">
        <pc:chgData name="Sabrine BETTAIEB" userId="ddcf6deb328acef7" providerId="LiveId" clId="{E16D03A4-EE9C-4EE8-8EEC-409A7E9AF453}" dt="2022-05-25T12:38:29.489" v="11990" actId="47"/>
        <pc:sldMkLst>
          <pc:docMk/>
          <pc:sldMk cId="3164355973" sldId="301"/>
        </pc:sldMkLst>
        <pc:spChg chg="mod ord">
          <ac:chgData name="Sabrine BETTAIEB" userId="ddcf6deb328acef7" providerId="LiveId" clId="{E16D03A4-EE9C-4EE8-8EEC-409A7E9AF453}" dt="2022-05-25T12:33:22.621" v="11957" actId="26606"/>
          <ac:spMkLst>
            <pc:docMk/>
            <pc:sldMk cId="3164355973" sldId="301"/>
            <ac:spMk id="2" creationId="{15921CE3-BCD4-3A17-0129-94CF07232F24}"/>
          </ac:spMkLst>
        </pc:spChg>
        <pc:spChg chg="add del">
          <ac:chgData name="Sabrine BETTAIEB" userId="ddcf6deb328acef7" providerId="LiveId" clId="{E16D03A4-EE9C-4EE8-8EEC-409A7E9AF453}" dt="2022-05-25T12:33:33.311" v="11960" actId="26606"/>
          <ac:spMkLst>
            <pc:docMk/>
            <pc:sldMk cId="3164355973" sldId="301"/>
            <ac:spMk id="8" creationId="{7BDAC5B6-20CE-447F-8BA1-F2274AC7AE5B}"/>
          </ac:spMkLst>
        </pc:spChg>
        <pc:spChg chg="add del">
          <ac:chgData name="Sabrine BETTAIEB" userId="ddcf6deb328acef7" providerId="LiveId" clId="{E16D03A4-EE9C-4EE8-8EEC-409A7E9AF453}" dt="2022-05-25T12:33:33.311" v="11960" actId="26606"/>
          <ac:spMkLst>
            <pc:docMk/>
            <pc:sldMk cId="3164355973" sldId="301"/>
            <ac:spMk id="10" creationId="{D1D22B31-BF8F-446B-9009-8A251FB177CB}"/>
          </ac:spMkLst>
        </pc:spChg>
        <pc:spChg chg="add">
          <ac:chgData name="Sabrine BETTAIEB" userId="ddcf6deb328acef7" providerId="LiveId" clId="{E16D03A4-EE9C-4EE8-8EEC-409A7E9AF453}" dt="2022-05-25T12:33:33.311" v="11960" actId="26606"/>
          <ac:spMkLst>
            <pc:docMk/>
            <pc:sldMk cId="3164355973" sldId="301"/>
            <ac:spMk id="15" creationId="{DE85DFFE-C3E0-4030-AE7F-A60F0A82AA42}"/>
          </ac:spMkLst>
        </pc:spChg>
        <pc:graphicFrameChg chg="add del mod">
          <ac:chgData name="Sabrine BETTAIEB" userId="ddcf6deb328acef7" providerId="LiveId" clId="{E16D03A4-EE9C-4EE8-8EEC-409A7E9AF453}" dt="2022-05-25T12:32:53.702" v="11956" actId="478"/>
          <ac:graphicFrameMkLst>
            <pc:docMk/>
            <pc:sldMk cId="3164355973" sldId="301"/>
            <ac:graphicFrameMk id="4" creationId="{1290A3DF-BE74-7168-0CF6-92CFD8D4D1CA}"/>
          </ac:graphicFrameMkLst>
        </pc:graphicFrameChg>
        <pc:picChg chg="add mod">
          <ac:chgData name="Sabrine BETTAIEB" userId="ddcf6deb328acef7" providerId="LiveId" clId="{E16D03A4-EE9C-4EE8-8EEC-409A7E9AF453}" dt="2022-05-25T12:33:40.525" v="11963" actId="14100"/>
          <ac:picMkLst>
            <pc:docMk/>
            <pc:sldMk cId="3164355973" sldId="301"/>
            <ac:picMk id="3" creationId="{84046E54-48FF-4782-A1F0-A691B6D205CA}"/>
          </ac:picMkLst>
        </pc:picChg>
      </pc:sldChg>
      <pc:sldChg chg="new del">
        <pc:chgData name="Sabrine BETTAIEB" userId="ddcf6deb328acef7" providerId="LiveId" clId="{E16D03A4-EE9C-4EE8-8EEC-409A7E9AF453}" dt="2022-05-25T13:17:02.695" v="12203" actId="47"/>
        <pc:sldMkLst>
          <pc:docMk/>
          <pc:sldMk cId="1139443707" sldId="302"/>
        </pc:sldMkLst>
      </pc:sldChg>
      <pc:sldChg chg="addSp delSp modSp new mod modAnim">
        <pc:chgData name="Sabrine BETTAIEB" userId="ddcf6deb328acef7" providerId="LiveId" clId="{E16D03A4-EE9C-4EE8-8EEC-409A7E9AF453}" dt="2022-05-25T15:30:03.399" v="14819"/>
        <pc:sldMkLst>
          <pc:docMk/>
          <pc:sldMk cId="1954367674" sldId="303"/>
        </pc:sldMkLst>
        <pc:spChg chg="mod">
          <ac:chgData name="Sabrine BETTAIEB" userId="ddcf6deb328acef7" providerId="LiveId" clId="{E16D03A4-EE9C-4EE8-8EEC-409A7E9AF453}" dt="2022-05-25T14:56:22.930" v="14181" actId="403"/>
          <ac:spMkLst>
            <pc:docMk/>
            <pc:sldMk cId="1954367674" sldId="303"/>
            <ac:spMk id="2" creationId="{96ECDF90-6F9D-F858-10AD-93B553694B1D}"/>
          </ac:spMkLst>
        </pc:spChg>
        <pc:spChg chg="add del mod">
          <ac:chgData name="Sabrine BETTAIEB" userId="ddcf6deb328acef7" providerId="LiveId" clId="{E16D03A4-EE9C-4EE8-8EEC-409A7E9AF453}" dt="2022-05-25T14:56:10.584" v="14176" actId="478"/>
          <ac:spMkLst>
            <pc:docMk/>
            <pc:sldMk cId="1954367674" sldId="303"/>
            <ac:spMk id="3" creationId="{1C4BF25A-6042-70B5-EA71-93530BEA8E2C}"/>
          </ac:spMkLst>
        </pc:spChg>
        <pc:spChg chg="add mod">
          <ac:chgData name="Sabrine BETTAIEB" userId="ddcf6deb328acef7" providerId="LiveId" clId="{E16D03A4-EE9C-4EE8-8EEC-409A7E9AF453}" dt="2022-05-25T14:57:53.365" v="14236" actId="1035"/>
          <ac:spMkLst>
            <pc:docMk/>
            <pc:sldMk cId="1954367674" sldId="303"/>
            <ac:spMk id="4" creationId="{FAB953ED-E9F1-5678-BCF5-B933291B7D1E}"/>
          </ac:spMkLst>
        </pc:spChg>
        <pc:spChg chg="add del mod">
          <ac:chgData name="Sabrine BETTAIEB" userId="ddcf6deb328acef7" providerId="LiveId" clId="{E16D03A4-EE9C-4EE8-8EEC-409A7E9AF453}" dt="2022-05-25T14:55:25.072" v="14153" actId="478"/>
          <ac:spMkLst>
            <pc:docMk/>
            <pc:sldMk cId="1954367674" sldId="303"/>
            <ac:spMk id="5" creationId="{9CDF792B-A4B3-4058-D8DF-A1ED1C0E6051}"/>
          </ac:spMkLst>
        </pc:spChg>
        <pc:spChg chg="mod topLvl">
          <ac:chgData name="Sabrine BETTAIEB" userId="ddcf6deb328acef7" providerId="LiveId" clId="{E16D03A4-EE9C-4EE8-8EEC-409A7E9AF453}" dt="2022-05-25T14:58:12.306" v="14238" actId="165"/>
          <ac:spMkLst>
            <pc:docMk/>
            <pc:sldMk cId="1954367674" sldId="303"/>
            <ac:spMk id="8" creationId="{FDD2507F-E312-96BD-8198-30A52AC18EBE}"/>
          </ac:spMkLst>
        </pc:spChg>
        <pc:spChg chg="mod topLvl">
          <ac:chgData name="Sabrine BETTAIEB" userId="ddcf6deb328acef7" providerId="LiveId" clId="{E16D03A4-EE9C-4EE8-8EEC-409A7E9AF453}" dt="2022-05-25T14:58:12.306" v="14238" actId="165"/>
          <ac:spMkLst>
            <pc:docMk/>
            <pc:sldMk cId="1954367674" sldId="303"/>
            <ac:spMk id="9" creationId="{297E37EE-5E22-22F5-8553-DB057F20BBCA}"/>
          </ac:spMkLst>
        </pc:spChg>
        <pc:spChg chg="mod topLvl">
          <ac:chgData name="Sabrine BETTAIEB" userId="ddcf6deb328acef7" providerId="LiveId" clId="{E16D03A4-EE9C-4EE8-8EEC-409A7E9AF453}" dt="2022-05-25T14:58:12.306" v="14238" actId="165"/>
          <ac:spMkLst>
            <pc:docMk/>
            <pc:sldMk cId="1954367674" sldId="303"/>
            <ac:spMk id="10" creationId="{87D20B7D-B136-21DF-C8D0-7EB3FC789FE2}"/>
          </ac:spMkLst>
        </pc:spChg>
        <pc:grpChg chg="del mod">
          <ac:chgData name="Sabrine BETTAIEB" userId="ddcf6deb328acef7" providerId="LiveId" clId="{E16D03A4-EE9C-4EE8-8EEC-409A7E9AF453}" dt="2022-05-25T14:58:12.306" v="14238" actId="165"/>
          <ac:grpSpMkLst>
            <pc:docMk/>
            <pc:sldMk cId="1954367674" sldId="303"/>
            <ac:grpSpMk id="7" creationId="{6BA07FD9-514E-E036-551C-5808768A5D53}"/>
          </ac:grpSpMkLst>
        </pc:grpChg>
        <pc:graphicFrameChg chg="add del mod modGraphic">
          <ac:chgData name="Sabrine BETTAIEB" userId="ddcf6deb328acef7" providerId="LiveId" clId="{E16D03A4-EE9C-4EE8-8EEC-409A7E9AF453}" dt="2022-05-25T14:58:07.563" v="14237" actId="18245"/>
          <ac:graphicFrameMkLst>
            <pc:docMk/>
            <pc:sldMk cId="1954367674" sldId="303"/>
            <ac:graphicFrameMk id="6" creationId="{1A610094-9C54-3A4D-9D8F-B5B1D8E3C339}"/>
          </ac:graphicFrameMkLst>
        </pc:graphicFrameChg>
        <pc:picChg chg="add mod">
          <ac:chgData name="Sabrine BETTAIEB" userId="ddcf6deb328acef7" providerId="LiveId" clId="{E16D03A4-EE9C-4EE8-8EEC-409A7E9AF453}" dt="2022-05-25T14:58:50.809" v="14247" actId="571"/>
          <ac:picMkLst>
            <pc:docMk/>
            <pc:sldMk cId="1954367674" sldId="303"/>
            <ac:picMk id="12" creationId="{A5A18BC6-9F8A-4A3D-3BDA-D077959958BF}"/>
          </ac:picMkLst>
        </pc:picChg>
        <pc:picChg chg="add mod">
          <ac:chgData name="Sabrine BETTAIEB" userId="ddcf6deb328acef7" providerId="LiveId" clId="{E16D03A4-EE9C-4EE8-8EEC-409A7E9AF453}" dt="2022-05-25T14:59:30.092" v="14255" actId="1076"/>
          <ac:picMkLst>
            <pc:docMk/>
            <pc:sldMk cId="1954367674" sldId="303"/>
            <ac:picMk id="13" creationId="{E3761883-3A1D-E0E6-101D-77139052BB70}"/>
          </ac:picMkLst>
        </pc:picChg>
        <pc:picChg chg="add mod">
          <ac:chgData name="Sabrine BETTAIEB" userId="ddcf6deb328acef7" providerId="LiveId" clId="{E16D03A4-EE9C-4EE8-8EEC-409A7E9AF453}" dt="2022-05-25T14:59:33.175" v="14256" actId="1076"/>
          <ac:picMkLst>
            <pc:docMk/>
            <pc:sldMk cId="1954367674" sldId="303"/>
            <ac:picMk id="39938" creationId="{D1086550-7749-A83C-09E6-8E2BB76583EB}"/>
          </ac:picMkLst>
        </pc:picChg>
      </pc:sldChg>
      <pc:sldChg chg="addSp delSp modSp new mod setBg setClrOvrMap">
        <pc:chgData name="Sabrine BETTAIEB" userId="ddcf6deb328acef7" providerId="LiveId" clId="{E16D03A4-EE9C-4EE8-8EEC-409A7E9AF453}" dt="2022-05-25T14:08:51.910" v="13429" actId="1076"/>
        <pc:sldMkLst>
          <pc:docMk/>
          <pc:sldMk cId="3321278141" sldId="304"/>
        </pc:sldMkLst>
        <pc:spChg chg="mod ord">
          <ac:chgData name="Sabrine BETTAIEB" userId="ddcf6deb328acef7" providerId="LiveId" clId="{E16D03A4-EE9C-4EE8-8EEC-409A7E9AF453}" dt="2022-05-25T14:07:56.217" v="13418" actId="26606"/>
          <ac:spMkLst>
            <pc:docMk/>
            <pc:sldMk cId="3321278141" sldId="304"/>
            <ac:spMk id="2" creationId="{22FDD8C6-AFAB-AC63-CFBE-EF38F97A6606}"/>
          </ac:spMkLst>
        </pc:spChg>
        <pc:spChg chg="add mod ord">
          <ac:chgData name="Sabrine BETTAIEB" userId="ddcf6deb328acef7" providerId="LiveId" clId="{E16D03A4-EE9C-4EE8-8EEC-409A7E9AF453}" dt="2022-05-25T14:08:51.910" v="13429" actId="1076"/>
          <ac:spMkLst>
            <pc:docMk/>
            <pc:sldMk cId="3321278141" sldId="304"/>
            <ac:spMk id="4" creationId="{42AF8955-96AC-0338-C4B6-5D65E0C2B389}"/>
          </ac:spMkLst>
        </pc:spChg>
        <pc:spChg chg="add del">
          <ac:chgData name="Sabrine BETTAIEB" userId="ddcf6deb328acef7" providerId="LiveId" clId="{E16D03A4-EE9C-4EE8-8EEC-409A7E9AF453}" dt="2022-05-25T14:07:56.217" v="13418" actId="26606"/>
          <ac:spMkLst>
            <pc:docMk/>
            <pc:sldMk cId="3321278141" sldId="304"/>
            <ac:spMk id="8" creationId="{42A4FC2C-047E-45A5-965D-8E1E3BF09BC6}"/>
          </ac:spMkLst>
        </pc:spChg>
        <pc:spChg chg="add del">
          <ac:chgData name="Sabrine BETTAIEB" userId="ddcf6deb328acef7" providerId="LiveId" clId="{E16D03A4-EE9C-4EE8-8EEC-409A7E9AF453}" dt="2022-05-25T14:07:33.388" v="13409" actId="26606"/>
          <ac:spMkLst>
            <pc:docMk/>
            <pc:sldMk cId="3321278141" sldId="304"/>
            <ac:spMk id="71" creationId="{71B2258F-86CA-4D4D-8270-BC05FCDEBFB3}"/>
          </ac:spMkLst>
        </pc:spChg>
        <pc:spChg chg="add del">
          <ac:chgData name="Sabrine BETTAIEB" userId="ddcf6deb328acef7" providerId="LiveId" clId="{E16D03A4-EE9C-4EE8-8EEC-409A7E9AF453}" dt="2022-05-25T14:07:56.210" v="13417" actId="26606"/>
          <ac:spMkLst>
            <pc:docMk/>
            <pc:sldMk cId="3321278141" sldId="304"/>
            <ac:spMk id="73" creationId="{890DEF05-784E-4B61-89E4-04C4ECF4E5A0}"/>
          </ac:spMkLst>
        </pc:spChg>
        <pc:spChg chg="add del">
          <ac:chgData name="Sabrine BETTAIEB" userId="ddcf6deb328acef7" providerId="LiveId" clId="{E16D03A4-EE9C-4EE8-8EEC-409A7E9AF453}" dt="2022-05-25T14:07:35.431" v="13411" actId="26606"/>
          <ac:spMkLst>
            <pc:docMk/>
            <pc:sldMk cId="3321278141" sldId="304"/>
            <ac:spMk id="41988" creationId="{B4916930-E76E-4100-9DCF-4981566A372A}"/>
          </ac:spMkLst>
        </pc:spChg>
        <pc:spChg chg="add del">
          <ac:chgData name="Sabrine BETTAIEB" userId="ddcf6deb328acef7" providerId="LiveId" clId="{E16D03A4-EE9C-4EE8-8EEC-409A7E9AF453}" dt="2022-05-25T14:07:46.227" v="13413" actId="26606"/>
          <ac:spMkLst>
            <pc:docMk/>
            <pc:sldMk cId="3321278141" sldId="304"/>
            <ac:spMk id="41990" creationId="{71B2258F-86CA-4D4D-8270-BC05FCDEBFB3}"/>
          </ac:spMkLst>
        </pc:spChg>
        <pc:spChg chg="add del">
          <ac:chgData name="Sabrine BETTAIEB" userId="ddcf6deb328acef7" providerId="LiveId" clId="{E16D03A4-EE9C-4EE8-8EEC-409A7E9AF453}" dt="2022-05-25T14:07:49.693" v="13415" actId="26606"/>
          <ac:spMkLst>
            <pc:docMk/>
            <pc:sldMk cId="3321278141" sldId="304"/>
            <ac:spMk id="41992" creationId="{6B3BAD04-E614-4C16-8360-019FCF0045AC}"/>
          </ac:spMkLst>
        </pc:spChg>
        <pc:spChg chg="add del">
          <ac:chgData name="Sabrine BETTAIEB" userId="ddcf6deb328acef7" providerId="LiveId" clId="{E16D03A4-EE9C-4EE8-8EEC-409A7E9AF453}" dt="2022-05-25T14:07:56.210" v="13417" actId="26606"/>
          <ac:spMkLst>
            <pc:docMk/>
            <pc:sldMk cId="3321278141" sldId="304"/>
            <ac:spMk id="41994" creationId="{22A397E7-BF60-45B2-84C7-B074B76C37A7}"/>
          </ac:spMkLst>
        </pc:spChg>
        <pc:spChg chg="add">
          <ac:chgData name="Sabrine BETTAIEB" userId="ddcf6deb328acef7" providerId="LiveId" clId="{E16D03A4-EE9C-4EE8-8EEC-409A7E9AF453}" dt="2022-05-25T14:07:56.217" v="13418" actId="26606"/>
          <ac:spMkLst>
            <pc:docMk/>
            <pc:sldMk cId="3321278141" sldId="304"/>
            <ac:spMk id="41996" creationId="{71B2258F-86CA-4D4D-8270-BC05FCDEBFB3}"/>
          </ac:spMkLst>
        </pc:spChg>
        <pc:picChg chg="add del mod">
          <ac:chgData name="Sabrine BETTAIEB" userId="ddcf6deb328acef7" providerId="LiveId" clId="{E16D03A4-EE9C-4EE8-8EEC-409A7E9AF453}" dt="2022-05-25T14:07:23.474" v="13406" actId="478"/>
          <ac:picMkLst>
            <pc:docMk/>
            <pc:sldMk cId="3321278141" sldId="304"/>
            <ac:picMk id="3" creationId="{A86B45A0-ABD3-4B81-FF9F-D6E0D65E3370}"/>
          </ac:picMkLst>
        </pc:picChg>
        <pc:picChg chg="add mod">
          <ac:chgData name="Sabrine BETTAIEB" userId="ddcf6deb328acef7" providerId="LiveId" clId="{E16D03A4-EE9C-4EE8-8EEC-409A7E9AF453}" dt="2022-05-25T14:08:27.823" v="13427" actId="1076"/>
          <ac:picMkLst>
            <pc:docMk/>
            <pc:sldMk cId="3321278141" sldId="304"/>
            <ac:picMk id="41986" creationId="{7BD22592-0441-CCA8-829E-FF75C45DE284}"/>
          </ac:picMkLst>
        </pc:picChg>
        <pc:cxnChg chg="add del">
          <ac:chgData name="Sabrine BETTAIEB" userId="ddcf6deb328acef7" providerId="LiveId" clId="{E16D03A4-EE9C-4EE8-8EEC-409A7E9AF453}" dt="2022-05-25T14:07:56.210" v="13417" actId="26606"/>
          <ac:cxnSpMkLst>
            <pc:docMk/>
            <pc:sldMk cId="3321278141" sldId="304"/>
            <ac:cxnSpMk id="75" creationId="{C41BAEC7-F7B0-4224-8B18-8F74B7D87F0B}"/>
          </ac:cxnSpMkLst>
        </pc:cxnChg>
      </pc:sldChg>
      <pc:sldChg chg="modSp add mod">
        <pc:chgData name="Sabrine BETTAIEB" userId="ddcf6deb328acef7" providerId="LiveId" clId="{E16D03A4-EE9C-4EE8-8EEC-409A7E9AF453}" dt="2022-05-25T14:14:44.533" v="13475" actId="20577"/>
        <pc:sldMkLst>
          <pc:docMk/>
          <pc:sldMk cId="948880004" sldId="305"/>
        </pc:sldMkLst>
        <pc:graphicFrameChg chg="mod modGraphic">
          <ac:chgData name="Sabrine BETTAIEB" userId="ddcf6deb328acef7" providerId="LiveId" clId="{E16D03A4-EE9C-4EE8-8EEC-409A7E9AF453}" dt="2022-05-25T14:14:44.533" v="13475" actId="20577"/>
          <ac:graphicFrameMkLst>
            <pc:docMk/>
            <pc:sldMk cId="948880004" sldId="305"/>
            <ac:graphicFrameMk id="2" creationId="{EA3DD11D-F642-406A-833E-304202114817}"/>
          </ac:graphicFrameMkLst>
        </pc:graphicFrameChg>
      </pc:sldChg>
      <pc:sldChg chg="modSp add mod">
        <pc:chgData name="Sabrine BETTAIEB" userId="ddcf6deb328acef7" providerId="LiveId" clId="{E16D03A4-EE9C-4EE8-8EEC-409A7E9AF453}" dt="2022-05-25T14:14:54.539" v="13480" actId="20577"/>
        <pc:sldMkLst>
          <pc:docMk/>
          <pc:sldMk cId="2829795563" sldId="306"/>
        </pc:sldMkLst>
        <pc:graphicFrameChg chg="mod modGraphic">
          <ac:chgData name="Sabrine BETTAIEB" userId="ddcf6deb328acef7" providerId="LiveId" clId="{E16D03A4-EE9C-4EE8-8EEC-409A7E9AF453}" dt="2022-05-25T14:14:54.539" v="13480" actId="20577"/>
          <ac:graphicFrameMkLst>
            <pc:docMk/>
            <pc:sldMk cId="2829795563" sldId="306"/>
            <ac:graphicFrameMk id="2" creationId="{EA3DD11D-F642-406A-833E-304202114817}"/>
          </ac:graphicFrameMkLst>
        </pc:graphicFrameChg>
      </pc:sldChg>
      <pc:sldChg chg="modSp add mod">
        <pc:chgData name="Sabrine BETTAIEB" userId="ddcf6deb328acef7" providerId="LiveId" clId="{E16D03A4-EE9C-4EE8-8EEC-409A7E9AF453}" dt="2022-05-25T14:15:04.002" v="13485" actId="20577"/>
        <pc:sldMkLst>
          <pc:docMk/>
          <pc:sldMk cId="2156939840" sldId="307"/>
        </pc:sldMkLst>
        <pc:graphicFrameChg chg="mod modGraphic">
          <ac:chgData name="Sabrine BETTAIEB" userId="ddcf6deb328acef7" providerId="LiveId" clId="{E16D03A4-EE9C-4EE8-8EEC-409A7E9AF453}" dt="2022-05-25T14:15:04.002" v="13485" actId="20577"/>
          <ac:graphicFrameMkLst>
            <pc:docMk/>
            <pc:sldMk cId="2156939840" sldId="307"/>
            <ac:graphicFrameMk id="2" creationId="{EA3DD11D-F642-406A-833E-304202114817}"/>
          </ac:graphicFrameMkLst>
        </pc:graphicFrameChg>
      </pc:sldChg>
      <pc:sldChg chg="modSp add mod">
        <pc:chgData name="Sabrine BETTAIEB" userId="ddcf6deb328acef7" providerId="LiveId" clId="{E16D03A4-EE9C-4EE8-8EEC-409A7E9AF453}" dt="2022-05-25T14:12:44.896" v="13455" actId="113"/>
        <pc:sldMkLst>
          <pc:docMk/>
          <pc:sldMk cId="1029553106" sldId="308"/>
        </pc:sldMkLst>
        <pc:graphicFrameChg chg="mod modGraphic">
          <ac:chgData name="Sabrine BETTAIEB" userId="ddcf6deb328acef7" providerId="LiveId" clId="{E16D03A4-EE9C-4EE8-8EEC-409A7E9AF453}" dt="2022-05-25T14:12:44.896" v="13455" actId="113"/>
          <ac:graphicFrameMkLst>
            <pc:docMk/>
            <pc:sldMk cId="1029553106" sldId="308"/>
            <ac:graphicFrameMk id="2" creationId="{EA3DD11D-F642-406A-833E-304202114817}"/>
          </ac:graphicFrameMkLst>
        </pc:graphicFrameChg>
      </pc:sldChg>
      <pc:sldChg chg="modSp add mod ord">
        <pc:chgData name="Sabrine BETTAIEB" userId="ddcf6deb328acef7" providerId="LiveId" clId="{E16D03A4-EE9C-4EE8-8EEC-409A7E9AF453}" dt="2022-05-25T15:23:21.053" v="14748"/>
        <pc:sldMkLst>
          <pc:docMk/>
          <pc:sldMk cId="2880981166" sldId="309"/>
        </pc:sldMkLst>
        <pc:graphicFrameChg chg="mod modGraphic">
          <ac:chgData name="Sabrine BETTAIEB" userId="ddcf6deb328acef7" providerId="LiveId" clId="{E16D03A4-EE9C-4EE8-8EEC-409A7E9AF453}" dt="2022-05-25T14:14:15.306" v="13465" actId="20577"/>
          <ac:graphicFrameMkLst>
            <pc:docMk/>
            <pc:sldMk cId="2880981166" sldId="309"/>
            <ac:graphicFrameMk id="2" creationId="{EA3DD11D-F642-406A-833E-304202114817}"/>
          </ac:graphicFrameMkLst>
        </pc:graphicFrame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image" Target="../media/image5.png"/><Relationship Id="rId5" Type="http://schemas.openxmlformats.org/officeDocument/2006/relationships/image" Target="../media/image9.jfif"/><Relationship Id="rId4" Type="http://schemas.openxmlformats.org/officeDocument/2006/relationships/image" Target="../media/image8.jpg"/></Relationships>
</file>

<file path=ppt/diagrams/_rels/data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image" Target="../media/image5.png"/><Relationship Id="rId5" Type="http://schemas.openxmlformats.org/officeDocument/2006/relationships/image" Target="../media/image9.jfif"/><Relationship Id="rId4" Type="http://schemas.openxmlformats.org/officeDocument/2006/relationships/image" Target="../media/image8.jpg"/></Relationships>
</file>

<file path=ppt/diagrams/_rels/data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image" Target="../media/image5.png"/><Relationship Id="rId5" Type="http://schemas.openxmlformats.org/officeDocument/2006/relationships/image" Target="../media/image9.jfif"/><Relationship Id="rId4" Type="http://schemas.openxmlformats.org/officeDocument/2006/relationships/image" Target="../media/image8.jpg"/></Relationships>
</file>

<file path=ppt/diagrams/_rels/data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image" Target="../media/image5.png"/><Relationship Id="rId5" Type="http://schemas.openxmlformats.org/officeDocument/2006/relationships/image" Target="../media/image9.jfif"/><Relationship Id="rId4" Type="http://schemas.openxmlformats.org/officeDocument/2006/relationships/image" Target="../media/image8.jpg"/></Relationships>
</file>

<file path=ppt/diagrams/_rels/data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image" Target="../media/image5.png"/><Relationship Id="rId5" Type="http://schemas.openxmlformats.org/officeDocument/2006/relationships/image" Target="../media/image9.jfif"/><Relationship Id="rId4" Type="http://schemas.openxmlformats.org/officeDocument/2006/relationships/image" Target="../media/image8.jpg"/></Relationships>
</file>

<file path=ppt/diagrams/_rels/data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image" Target="../media/image5.png"/><Relationship Id="rId5" Type="http://schemas.openxmlformats.org/officeDocument/2006/relationships/image" Target="../media/image9.jfif"/><Relationship Id="rId4" Type="http://schemas.openxmlformats.org/officeDocument/2006/relationships/image" Target="../media/image8.jpg"/></Relationships>
</file>

<file path=ppt/diagrams/_rels/drawing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image" Target="../media/image5.png"/><Relationship Id="rId5" Type="http://schemas.openxmlformats.org/officeDocument/2006/relationships/image" Target="../media/image9.jfif"/><Relationship Id="rId4" Type="http://schemas.openxmlformats.org/officeDocument/2006/relationships/image" Target="../media/image8.jpg"/></Relationships>
</file>

<file path=ppt/diagrams/_rels/drawing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image" Target="../media/image5.png"/><Relationship Id="rId5" Type="http://schemas.openxmlformats.org/officeDocument/2006/relationships/image" Target="../media/image9.jfif"/><Relationship Id="rId4" Type="http://schemas.openxmlformats.org/officeDocument/2006/relationships/image" Target="../media/image8.jpg"/></Relationships>
</file>

<file path=ppt/diagrams/_rels/drawing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image" Target="../media/image5.png"/><Relationship Id="rId5" Type="http://schemas.openxmlformats.org/officeDocument/2006/relationships/image" Target="../media/image9.jfif"/><Relationship Id="rId4" Type="http://schemas.openxmlformats.org/officeDocument/2006/relationships/image" Target="../media/image8.jpg"/></Relationships>
</file>

<file path=ppt/diagrams/_rels/drawing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image" Target="../media/image5.png"/><Relationship Id="rId5" Type="http://schemas.openxmlformats.org/officeDocument/2006/relationships/image" Target="../media/image9.jfif"/><Relationship Id="rId4" Type="http://schemas.openxmlformats.org/officeDocument/2006/relationships/image" Target="../media/image8.jpg"/></Relationships>
</file>

<file path=ppt/diagrams/_rels/drawing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image" Target="../media/image5.png"/><Relationship Id="rId5" Type="http://schemas.openxmlformats.org/officeDocument/2006/relationships/image" Target="../media/image9.jfif"/><Relationship Id="rId4" Type="http://schemas.openxmlformats.org/officeDocument/2006/relationships/image" Target="../media/image8.jpg"/></Relationships>
</file>

<file path=ppt/diagrams/_rels/drawing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image" Target="../media/image5.png"/><Relationship Id="rId5" Type="http://schemas.openxmlformats.org/officeDocument/2006/relationships/image" Target="../media/image9.jfif"/><Relationship Id="rId4" Type="http://schemas.openxmlformats.org/officeDocument/2006/relationships/image" Target="../media/image8.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E7B586-A7AD-4D1B-AC3A-162E83F3EDD7}" type="doc">
      <dgm:prSet loTypeId="urn:microsoft.com/office/officeart/2005/8/layout/vList4" loCatId="list" qsTypeId="urn:microsoft.com/office/officeart/2005/8/quickstyle/simple3" qsCatId="simple" csTypeId="urn:microsoft.com/office/officeart/2005/8/colors/accent1_2" csCatId="accent1" phldr="1"/>
      <dgm:spPr/>
      <dgm:t>
        <a:bodyPr/>
        <a:lstStyle/>
        <a:p>
          <a:endParaRPr lang="fr-FR"/>
        </a:p>
      </dgm:t>
    </dgm:pt>
    <dgm:pt modelId="{E9F4FE17-0500-4E4B-BAEB-DF12113104B4}">
      <dgm:prSet phldrT="[Texte]" custT="1"/>
      <dgm:spPr/>
      <dgm:t>
        <a:bodyPr/>
        <a:lstStyle/>
        <a:p>
          <a:r>
            <a:rPr lang="fr-FR" sz="2800" dirty="0">
              <a:latin typeface="Montserrat" panose="00000500000000000000" pitchFamily="2" charset="0"/>
            </a:rPr>
            <a:t>1 - Problématique et présentation du projet</a:t>
          </a:r>
        </a:p>
      </dgm:t>
    </dgm:pt>
    <dgm:pt modelId="{3A0D321D-61C0-478A-8B1B-B70E8D516279}" type="parTrans" cxnId="{15E6CC70-BEB9-4B09-A451-9B226905B038}">
      <dgm:prSet/>
      <dgm:spPr/>
      <dgm:t>
        <a:bodyPr/>
        <a:lstStyle/>
        <a:p>
          <a:endParaRPr lang="fr-FR" sz="1200">
            <a:latin typeface="Montserrat" panose="00000500000000000000" pitchFamily="2" charset="0"/>
          </a:endParaRPr>
        </a:p>
      </dgm:t>
    </dgm:pt>
    <dgm:pt modelId="{49C21D1E-7C64-4262-BA1D-145B20C15833}" type="sibTrans" cxnId="{15E6CC70-BEB9-4B09-A451-9B226905B038}">
      <dgm:prSet/>
      <dgm:spPr/>
      <dgm:t>
        <a:bodyPr/>
        <a:lstStyle/>
        <a:p>
          <a:endParaRPr lang="fr-FR" sz="1200">
            <a:latin typeface="Montserrat" panose="00000500000000000000" pitchFamily="2" charset="0"/>
          </a:endParaRPr>
        </a:p>
      </dgm:t>
    </dgm:pt>
    <dgm:pt modelId="{308DC6A0-D3DB-49AC-BB8E-C47AED3A453C}">
      <dgm:prSet phldrT="[Texte]" custT="1"/>
      <dgm:spPr/>
      <dgm:t>
        <a:bodyPr/>
        <a:lstStyle/>
        <a:p>
          <a:r>
            <a:rPr lang="fr-FR" sz="2800" dirty="0">
              <a:latin typeface="Montserrat" panose="00000500000000000000" pitchFamily="2" charset="0"/>
            </a:rPr>
            <a:t>4 - Données visuelles</a:t>
          </a:r>
        </a:p>
      </dgm:t>
    </dgm:pt>
    <dgm:pt modelId="{744C2BB5-3A31-4D44-BE11-CECC451F4407}" type="parTrans" cxnId="{DB506EEC-D887-45A1-8FBA-3C06081B5E01}">
      <dgm:prSet/>
      <dgm:spPr/>
      <dgm:t>
        <a:bodyPr/>
        <a:lstStyle/>
        <a:p>
          <a:endParaRPr lang="fr-FR" sz="1200">
            <a:latin typeface="Montserrat" panose="00000500000000000000" pitchFamily="2" charset="0"/>
          </a:endParaRPr>
        </a:p>
      </dgm:t>
    </dgm:pt>
    <dgm:pt modelId="{303A0B16-8C79-40E8-96B7-706091D23FE2}" type="sibTrans" cxnId="{DB506EEC-D887-45A1-8FBA-3C06081B5E01}">
      <dgm:prSet/>
      <dgm:spPr/>
      <dgm:t>
        <a:bodyPr/>
        <a:lstStyle/>
        <a:p>
          <a:endParaRPr lang="fr-FR" sz="1200">
            <a:latin typeface="Montserrat" panose="00000500000000000000" pitchFamily="2" charset="0"/>
          </a:endParaRPr>
        </a:p>
      </dgm:t>
    </dgm:pt>
    <dgm:pt modelId="{601AFA4A-3823-4895-900D-1B9C0C4DD7FE}">
      <dgm:prSet phldrT="[Texte]" custT="1"/>
      <dgm:spPr/>
      <dgm:t>
        <a:bodyPr/>
        <a:lstStyle/>
        <a:p>
          <a:r>
            <a:rPr lang="fr-FR" sz="2800" dirty="0">
              <a:latin typeface="Montserrat" panose="00000500000000000000" pitchFamily="2" charset="0"/>
            </a:rPr>
            <a:t>5 - Conclusion</a:t>
          </a:r>
        </a:p>
      </dgm:t>
    </dgm:pt>
    <dgm:pt modelId="{975D6204-6DDF-4AFA-823E-4CECEAED9FB8}" type="parTrans" cxnId="{D4B0535C-0C33-46BF-907A-52E6AD92C39D}">
      <dgm:prSet/>
      <dgm:spPr/>
      <dgm:t>
        <a:bodyPr/>
        <a:lstStyle/>
        <a:p>
          <a:endParaRPr lang="fr-FR" sz="1200">
            <a:latin typeface="Montserrat" panose="00000500000000000000" pitchFamily="2" charset="0"/>
          </a:endParaRPr>
        </a:p>
      </dgm:t>
    </dgm:pt>
    <dgm:pt modelId="{90313AD7-FB76-439B-8F58-4A761496B68F}" type="sibTrans" cxnId="{D4B0535C-0C33-46BF-907A-52E6AD92C39D}">
      <dgm:prSet/>
      <dgm:spPr/>
      <dgm:t>
        <a:bodyPr/>
        <a:lstStyle/>
        <a:p>
          <a:endParaRPr lang="fr-FR" sz="1200">
            <a:latin typeface="Montserrat" panose="00000500000000000000" pitchFamily="2" charset="0"/>
          </a:endParaRPr>
        </a:p>
      </dgm:t>
    </dgm:pt>
    <dgm:pt modelId="{F5E45699-4BC3-47C6-B041-AA9BB8822169}">
      <dgm:prSet phldrT="[Texte]" custT="1"/>
      <dgm:spPr/>
      <dgm:t>
        <a:bodyPr/>
        <a:lstStyle/>
        <a:p>
          <a:r>
            <a:rPr lang="fr-FR" sz="2800" dirty="0">
              <a:latin typeface="Montserrat" panose="00000500000000000000" pitchFamily="2" charset="0"/>
            </a:rPr>
            <a:t>2 - Analyse Exploratoire des Données (EDA)</a:t>
          </a:r>
        </a:p>
      </dgm:t>
    </dgm:pt>
    <dgm:pt modelId="{C6F59650-81E9-447B-B1B4-2FE4EF5B5281}" type="parTrans" cxnId="{D2B00E0C-0817-4FE8-9B1A-0155F7122F39}">
      <dgm:prSet/>
      <dgm:spPr/>
      <dgm:t>
        <a:bodyPr/>
        <a:lstStyle/>
        <a:p>
          <a:endParaRPr lang="fr-FR" sz="1200">
            <a:latin typeface="Montserrat" panose="00000500000000000000" pitchFamily="2" charset="0"/>
          </a:endParaRPr>
        </a:p>
      </dgm:t>
    </dgm:pt>
    <dgm:pt modelId="{14FB90A5-4E51-4108-BF4F-E500B36C67A9}" type="sibTrans" cxnId="{D2B00E0C-0817-4FE8-9B1A-0155F7122F39}">
      <dgm:prSet/>
      <dgm:spPr/>
      <dgm:t>
        <a:bodyPr/>
        <a:lstStyle/>
        <a:p>
          <a:endParaRPr lang="fr-FR" sz="1200">
            <a:latin typeface="Montserrat" panose="00000500000000000000" pitchFamily="2" charset="0"/>
          </a:endParaRPr>
        </a:p>
      </dgm:t>
    </dgm:pt>
    <dgm:pt modelId="{35E4103C-7A0A-4B3F-839C-972EC1A69133}">
      <dgm:prSet phldrT="[Texte]" custT="1"/>
      <dgm:spPr/>
      <dgm:t>
        <a:bodyPr/>
        <a:lstStyle/>
        <a:p>
          <a:r>
            <a:rPr lang="fr-FR" sz="2800" dirty="0">
              <a:latin typeface="Montserrat" panose="00000500000000000000" pitchFamily="2" charset="0"/>
            </a:rPr>
            <a:t>3 - Données textuelles</a:t>
          </a:r>
        </a:p>
      </dgm:t>
    </dgm:pt>
    <dgm:pt modelId="{1E9347F9-CC22-4A43-A8B7-6C828B55BC55}" type="parTrans" cxnId="{B68A1F84-6E6D-4DDB-A356-65646EA7D80F}">
      <dgm:prSet/>
      <dgm:spPr/>
      <dgm:t>
        <a:bodyPr/>
        <a:lstStyle/>
        <a:p>
          <a:endParaRPr lang="fr-FR" sz="1200">
            <a:latin typeface="Montserrat" panose="00000500000000000000" pitchFamily="2" charset="0"/>
          </a:endParaRPr>
        </a:p>
      </dgm:t>
    </dgm:pt>
    <dgm:pt modelId="{83E2BE2E-0C86-4541-9CC5-FF7E813183C2}" type="sibTrans" cxnId="{B68A1F84-6E6D-4DDB-A356-65646EA7D80F}">
      <dgm:prSet/>
      <dgm:spPr/>
      <dgm:t>
        <a:bodyPr/>
        <a:lstStyle/>
        <a:p>
          <a:endParaRPr lang="fr-FR" sz="1200">
            <a:latin typeface="Montserrat" panose="00000500000000000000" pitchFamily="2" charset="0"/>
          </a:endParaRPr>
        </a:p>
      </dgm:t>
    </dgm:pt>
    <dgm:pt modelId="{9D716766-CCAB-4FC7-AE34-28F81B22F5F8}" type="pres">
      <dgm:prSet presAssocID="{5BE7B586-A7AD-4D1B-AC3A-162E83F3EDD7}" presName="linear" presStyleCnt="0">
        <dgm:presLayoutVars>
          <dgm:dir/>
          <dgm:resizeHandles val="exact"/>
        </dgm:presLayoutVars>
      </dgm:prSet>
      <dgm:spPr/>
    </dgm:pt>
    <dgm:pt modelId="{E05B013D-4146-4381-987E-E4509A594EE4}" type="pres">
      <dgm:prSet presAssocID="{E9F4FE17-0500-4E4B-BAEB-DF12113104B4}" presName="comp" presStyleCnt="0"/>
      <dgm:spPr/>
    </dgm:pt>
    <dgm:pt modelId="{89191E76-E2A1-4F3A-8981-91840281954A}" type="pres">
      <dgm:prSet presAssocID="{E9F4FE17-0500-4E4B-BAEB-DF12113104B4}" presName="box" presStyleLbl="node1" presStyleIdx="0" presStyleCnt="5" custLinFactNeighborY="-950"/>
      <dgm:spPr/>
    </dgm:pt>
    <dgm:pt modelId="{F2AA533C-0625-44F1-9BAD-AFEABEC3E61A}" type="pres">
      <dgm:prSet presAssocID="{E9F4FE17-0500-4E4B-BAEB-DF12113104B4}" presName="img"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t="-31000" b="-31000"/>
          </a:stretch>
        </a:blipFill>
      </dgm:spPr>
    </dgm:pt>
    <dgm:pt modelId="{E1AD8DD5-1B53-4858-8B3D-F76B532BD027}" type="pres">
      <dgm:prSet presAssocID="{E9F4FE17-0500-4E4B-BAEB-DF12113104B4}" presName="text" presStyleLbl="node1" presStyleIdx="0" presStyleCnt="5">
        <dgm:presLayoutVars>
          <dgm:bulletEnabled val="1"/>
        </dgm:presLayoutVars>
      </dgm:prSet>
      <dgm:spPr/>
    </dgm:pt>
    <dgm:pt modelId="{E7043384-6595-4FA3-97D9-E4274998D04F}" type="pres">
      <dgm:prSet presAssocID="{49C21D1E-7C64-4262-BA1D-145B20C15833}" presName="spacer" presStyleCnt="0"/>
      <dgm:spPr/>
    </dgm:pt>
    <dgm:pt modelId="{97092942-12A3-4D84-ADA8-CE25AE862090}" type="pres">
      <dgm:prSet presAssocID="{F5E45699-4BC3-47C6-B041-AA9BB8822169}" presName="comp" presStyleCnt="0"/>
      <dgm:spPr/>
    </dgm:pt>
    <dgm:pt modelId="{A4005735-3266-4FA9-9A6C-CAFC5B7FBC3C}" type="pres">
      <dgm:prSet presAssocID="{F5E45699-4BC3-47C6-B041-AA9BB8822169}" presName="box" presStyleLbl="node1" presStyleIdx="1" presStyleCnt="5"/>
      <dgm:spPr/>
    </dgm:pt>
    <dgm:pt modelId="{6D58B01A-7EF9-4719-B316-034A3CB95519}" type="pres">
      <dgm:prSet presAssocID="{F5E45699-4BC3-47C6-B041-AA9BB8822169}" presName="img" presStyleLbl="fgImgPlac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dgm:spPr>
    </dgm:pt>
    <dgm:pt modelId="{3261A5BE-1E00-4BEE-BEE5-725F148D25BE}" type="pres">
      <dgm:prSet presAssocID="{F5E45699-4BC3-47C6-B041-AA9BB8822169}" presName="text" presStyleLbl="node1" presStyleIdx="1" presStyleCnt="5">
        <dgm:presLayoutVars>
          <dgm:bulletEnabled val="1"/>
        </dgm:presLayoutVars>
      </dgm:prSet>
      <dgm:spPr/>
    </dgm:pt>
    <dgm:pt modelId="{6EA46195-8D14-43AC-A157-5A1D2F29405B}" type="pres">
      <dgm:prSet presAssocID="{14FB90A5-4E51-4108-BF4F-E500B36C67A9}" presName="spacer" presStyleCnt="0"/>
      <dgm:spPr/>
    </dgm:pt>
    <dgm:pt modelId="{3A0FBAEF-915F-489A-BE89-A50A6EA90E33}" type="pres">
      <dgm:prSet presAssocID="{35E4103C-7A0A-4B3F-839C-972EC1A69133}" presName="comp" presStyleCnt="0"/>
      <dgm:spPr/>
    </dgm:pt>
    <dgm:pt modelId="{25D7A13F-82F4-45FD-BBE1-52BC3BBEBBD2}" type="pres">
      <dgm:prSet presAssocID="{35E4103C-7A0A-4B3F-839C-972EC1A69133}" presName="box" presStyleLbl="node1" presStyleIdx="2" presStyleCnt="5"/>
      <dgm:spPr/>
    </dgm:pt>
    <dgm:pt modelId="{8FCC76E8-933F-4F3D-9556-083893D837EA}" type="pres">
      <dgm:prSet presAssocID="{35E4103C-7A0A-4B3F-839C-972EC1A69133}" presName="img" presStyleLbl="fgImgPlace1" presStyleIdx="2" presStyleCnt="5" custLinFactNeighborX="0" custLinFactNeighborY="363"/>
      <dgm:spPr>
        <a:blipFill>
          <a:blip xmlns:r="http://schemas.openxmlformats.org/officeDocument/2006/relationships" r:embed="rId3">
            <a:extLst>
              <a:ext uri="{28A0092B-C50C-407E-A947-70E740481C1C}">
                <a14:useLocalDpi xmlns:a14="http://schemas.microsoft.com/office/drawing/2010/main" val="0"/>
              </a:ext>
            </a:extLst>
          </a:blip>
          <a:srcRect/>
          <a:stretch>
            <a:fillRect t="-31000" b="-31000"/>
          </a:stretch>
        </a:blipFill>
      </dgm:spPr>
    </dgm:pt>
    <dgm:pt modelId="{3C2491AB-C4C3-444C-808E-24183786A928}" type="pres">
      <dgm:prSet presAssocID="{35E4103C-7A0A-4B3F-839C-972EC1A69133}" presName="text" presStyleLbl="node1" presStyleIdx="2" presStyleCnt="5">
        <dgm:presLayoutVars>
          <dgm:bulletEnabled val="1"/>
        </dgm:presLayoutVars>
      </dgm:prSet>
      <dgm:spPr/>
    </dgm:pt>
    <dgm:pt modelId="{1E16BE8D-7850-4D03-88D3-2F246961A3B8}" type="pres">
      <dgm:prSet presAssocID="{83E2BE2E-0C86-4541-9CC5-FF7E813183C2}" presName="spacer" presStyleCnt="0"/>
      <dgm:spPr/>
    </dgm:pt>
    <dgm:pt modelId="{4F7532BD-F751-4644-824E-6E1561356D39}" type="pres">
      <dgm:prSet presAssocID="{308DC6A0-D3DB-49AC-BB8E-C47AED3A453C}" presName="comp" presStyleCnt="0"/>
      <dgm:spPr/>
    </dgm:pt>
    <dgm:pt modelId="{DDE5FB65-4946-41D0-BA06-ECB1052C57DE}" type="pres">
      <dgm:prSet presAssocID="{308DC6A0-D3DB-49AC-BB8E-C47AED3A453C}" presName="box" presStyleLbl="node1" presStyleIdx="3" presStyleCnt="5"/>
      <dgm:spPr/>
    </dgm:pt>
    <dgm:pt modelId="{4C3EF71C-AB40-4BD4-94DC-23014C473DF1}" type="pres">
      <dgm:prSet presAssocID="{308DC6A0-D3DB-49AC-BB8E-C47AED3A453C}" presName="img" presStyleLbl="fgImgPlace1" presStyleIdx="3" presStyleCnt="5"/>
      <dgm:spPr>
        <a:blipFill>
          <a:blip xmlns:r="http://schemas.openxmlformats.org/officeDocument/2006/relationships" r:embed="rId4"/>
          <a:srcRect/>
          <a:stretch>
            <a:fillRect l="-12000" r="-12000"/>
          </a:stretch>
        </a:blipFill>
      </dgm:spPr>
    </dgm:pt>
    <dgm:pt modelId="{618649D8-D32C-4902-8317-3E9A45421B46}" type="pres">
      <dgm:prSet presAssocID="{308DC6A0-D3DB-49AC-BB8E-C47AED3A453C}" presName="text" presStyleLbl="node1" presStyleIdx="3" presStyleCnt="5">
        <dgm:presLayoutVars>
          <dgm:bulletEnabled val="1"/>
        </dgm:presLayoutVars>
      </dgm:prSet>
      <dgm:spPr/>
    </dgm:pt>
    <dgm:pt modelId="{3CBF2B78-B9E1-4C31-BC03-BFBB6180F674}" type="pres">
      <dgm:prSet presAssocID="{303A0B16-8C79-40E8-96B7-706091D23FE2}" presName="spacer" presStyleCnt="0"/>
      <dgm:spPr/>
    </dgm:pt>
    <dgm:pt modelId="{3FA200D0-268C-4D41-A7C6-28CB49BBBE3C}" type="pres">
      <dgm:prSet presAssocID="{601AFA4A-3823-4895-900D-1B9C0C4DD7FE}" presName="comp" presStyleCnt="0"/>
      <dgm:spPr/>
    </dgm:pt>
    <dgm:pt modelId="{50ED28F4-B213-4332-BA53-226948BEE69D}" type="pres">
      <dgm:prSet presAssocID="{601AFA4A-3823-4895-900D-1B9C0C4DD7FE}" presName="box" presStyleLbl="node1" presStyleIdx="4" presStyleCnt="5"/>
      <dgm:spPr/>
    </dgm:pt>
    <dgm:pt modelId="{D1DFD5BD-5672-45A8-BB18-F7740A9CC4D0}" type="pres">
      <dgm:prSet presAssocID="{601AFA4A-3823-4895-900D-1B9C0C4DD7FE}" presName="img" presStyleLbl="fgImgPlac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t="-18000" b="-18000"/>
          </a:stretch>
        </a:blipFill>
      </dgm:spPr>
    </dgm:pt>
    <dgm:pt modelId="{5B107E40-09DC-4EA5-9835-72BC5051D897}" type="pres">
      <dgm:prSet presAssocID="{601AFA4A-3823-4895-900D-1B9C0C4DD7FE}" presName="text" presStyleLbl="node1" presStyleIdx="4" presStyleCnt="5">
        <dgm:presLayoutVars>
          <dgm:bulletEnabled val="1"/>
        </dgm:presLayoutVars>
      </dgm:prSet>
      <dgm:spPr/>
    </dgm:pt>
  </dgm:ptLst>
  <dgm:cxnLst>
    <dgm:cxn modelId="{D2B00E0C-0817-4FE8-9B1A-0155F7122F39}" srcId="{5BE7B586-A7AD-4D1B-AC3A-162E83F3EDD7}" destId="{F5E45699-4BC3-47C6-B041-AA9BB8822169}" srcOrd="1" destOrd="0" parTransId="{C6F59650-81E9-447B-B1B4-2FE4EF5B5281}" sibTransId="{14FB90A5-4E51-4108-BF4F-E500B36C67A9}"/>
    <dgm:cxn modelId="{E7A5C618-E0FD-4013-A4D0-ED3D0454BE26}" type="presOf" srcId="{5BE7B586-A7AD-4D1B-AC3A-162E83F3EDD7}" destId="{9D716766-CCAB-4FC7-AE34-28F81B22F5F8}" srcOrd="0" destOrd="0" presId="urn:microsoft.com/office/officeart/2005/8/layout/vList4"/>
    <dgm:cxn modelId="{A92B0634-2EDF-4294-8154-E8F9AFC5C41F}" type="presOf" srcId="{308DC6A0-D3DB-49AC-BB8E-C47AED3A453C}" destId="{618649D8-D32C-4902-8317-3E9A45421B46}" srcOrd="1" destOrd="0" presId="urn:microsoft.com/office/officeart/2005/8/layout/vList4"/>
    <dgm:cxn modelId="{D4B0535C-0C33-46BF-907A-52E6AD92C39D}" srcId="{5BE7B586-A7AD-4D1B-AC3A-162E83F3EDD7}" destId="{601AFA4A-3823-4895-900D-1B9C0C4DD7FE}" srcOrd="4" destOrd="0" parTransId="{975D6204-6DDF-4AFA-823E-4CECEAED9FB8}" sibTransId="{90313AD7-FB76-439B-8F58-4A761496B68F}"/>
    <dgm:cxn modelId="{15E6CC70-BEB9-4B09-A451-9B226905B038}" srcId="{5BE7B586-A7AD-4D1B-AC3A-162E83F3EDD7}" destId="{E9F4FE17-0500-4E4B-BAEB-DF12113104B4}" srcOrd="0" destOrd="0" parTransId="{3A0D321D-61C0-478A-8B1B-B70E8D516279}" sibTransId="{49C21D1E-7C64-4262-BA1D-145B20C15833}"/>
    <dgm:cxn modelId="{F7F7AA54-B75D-440C-94A7-BE6A45977F93}" type="presOf" srcId="{E9F4FE17-0500-4E4B-BAEB-DF12113104B4}" destId="{89191E76-E2A1-4F3A-8981-91840281954A}" srcOrd="0" destOrd="0" presId="urn:microsoft.com/office/officeart/2005/8/layout/vList4"/>
    <dgm:cxn modelId="{38BFFD7A-E9E0-4166-A74D-8E4237DE3995}" type="presOf" srcId="{E9F4FE17-0500-4E4B-BAEB-DF12113104B4}" destId="{E1AD8DD5-1B53-4858-8B3D-F76B532BD027}" srcOrd="1" destOrd="0" presId="urn:microsoft.com/office/officeart/2005/8/layout/vList4"/>
    <dgm:cxn modelId="{B68A1F84-6E6D-4DDB-A356-65646EA7D80F}" srcId="{5BE7B586-A7AD-4D1B-AC3A-162E83F3EDD7}" destId="{35E4103C-7A0A-4B3F-839C-972EC1A69133}" srcOrd="2" destOrd="0" parTransId="{1E9347F9-CC22-4A43-A8B7-6C828B55BC55}" sibTransId="{83E2BE2E-0C86-4541-9CC5-FF7E813183C2}"/>
    <dgm:cxn modelId="{BC4CA89F-0017-4FCA-A81D-043A6C466E37}" type="presOf" srcId="{35E4103C-7A0A-4B3F-839C-972EC1A69133}" destId="{3C2491AB-C4C3-444C-808E-24183786A928}" srcOrd="1" destOrd="0" presId="urn:microsoft.com/office/officeart/2005/8/layout/vList4"/>
    <dgm:cxn modelId="{46AFC39F-1452-4A70-A776-5F6280B9EDB7}" type="presOf" srcId="{601AFA4A-3823-4895-900D-1B9C0C4DD7FE}" destId="{50ED28F4-B213-4332-BA53-226948BEE69D}" srcOrd="0" destOrd="0" presId="urn:microsoft.com/office/officeart/2005/8/layout/vList4"/>
    <dgm:cxn modelId="{DFE38FB1-3FBE-41E6-8B62-EDEDEF448BF2}" type="presOf" srcId="{F5E45699-4BC3-47C6-B041-AA9BB8822169}" destId="{3261A5BE-1E00-4BEE-BEE5-725F148D25BE}" srcOrd="1" destOrd="0" presId="urn:microsoft.com/office/officeart/2005/8/layout/vList4"/>
    <dgm:cxn modelId="{7B1F42BA-F100-4E46-BB63-5F903F424F95}" type="presOf" srcId="{35E4103C-7A0A-4B3F-839C-972EC1A69133}" destId="{25D7A13F-82F4-45FD-BBE1-52BC3BBEBBD2}" srcOrd="0" destOrd="0" presId="urn:microsoft.com/office/officeart/2005/8/layout/vList4"/>
    <dgm:cxn modelId="{DC3731CF-7750-4C06-90F9-FA0D9C35F45B}" type="presOf" srcId="{F5E45699-4BC3-47C6-B041-AA9BB8822169}" destId="{A4005735-3266-4FA9-9A6C-CAFC5B7FBC3C}" srcOrd="0" destOrd="0" presId="urn:microsoft.com/office/officeart/2005/8/layout/vList4"/>
    <dgm:cxn modelId="{DB506EEC-D887-45A1-8FBA-3C06081B5E01}" srcId="{5BE7B586-A7AD-4D1B-AC3A-162E83F3EDD7}" destId="{308DC6A0-D3DB-49AC-BB8E-C47AED3A453C}" srcOrd="3" destOrd="0" parTransId="{744C2BB5-3A31-4D44-BE11-CECC451F4407}" sibTransId="{303A0B16-8C79-40E8-96B7-706091D23FE2}"/>
    <dgm:cxn modelId="{B1ECCBF9-9456-45D4-BFA8-1C9E7E36ABD9}" type="presOf" srcId="{601AFA4A-3823-4895-900D-1B9C0C4DD7FE}" destId="{5B107E40-09DC-4EA5-9835-72BC5051D897}" srcOrd="1" destOrd="0" presId="urn:microsoft.com/office/officeart/2005/8/layout/vList4"/>
    <dgm:cxn modelId="{C2A5D1FC-72C2-4B2A-B162-63AC5456F54D}" type="presOf" srcId="{308DC6A0-D3DB-49AC-BB8E-C47AED3A453C}" destId="{DDE5FB65-4946-41D0-BA06-ECB1052C57DE}" srcOrd="0" destOrd="0" presId="urn:microsoft.com/office/officeart/2005/8/layout/vList4"/>
    <dgm:cxn modelId="{298DE47B-75DF-41BA-884B-54EDF2D6D01C}" type="presParOf" srcId="{9D716766-CCAB-4FC7-AE34-28F81B22F5F8}" destId="{E05B013D-4146-4381-987E-E4509A594EE4}" srcOrd="0" destOrd="0" presId="urn:microsoft.com/office/officeart/2005/8/layout/vList4"/>
    <dgm:cxn modelId="{CBB06C2F-018D-4124-ABC5-846EB4B63610}" type="presParOf" srcId="{E05B013D-4146-4381-987E-E4509A594EE4}" destId="{89191E76-E2A1-4F3A-8981-91840281954A}" srcOrd="0" destOrd="0" presId="urn:microsoft.com/office/officeart/2005/8/layout/vList4"/>
    <dgm:cxn modelId="{56F126C1-3D91-47EF-8AE1-B99E5F8D81C1}" type="presParOf" srcId="{E05B013D-4146-4381-987E-E4509A594EE4}" destId="{F2AA533C-0625-44F1-9BAD-AFEABEC3E61A}" srcOrd="1" destOrd="0" presId="urn:microsoft.com/office/officeart/2005/8/layout/vList4"/>
    <dgm:cxn modelId="{449407CD-8989-40AD-B271-5CE38EDFBDEF}" type="presParOf" srcId="{E05B013D-4146-4381-987E-E4509A594EE4}" destId="{E1AD8DD5-1B53-4858-8B3D-F76B532BD027}" srcOrd="2" destOrd="0" presId="urn:microsoft.com/office/officeart/2005/8/layout/vList4"/>
    <dgm:cxn modelId="{396B3E05-E192-4D97-944C-C9E0367743AF}" type="presParOf" srcId="{9D716766-CCAB-4FC7-AE34-28F81B22F5F8}" destId="{E7043384-6595-4FA3-97D9-E4274998D04F}" srcOrd="1" destOrd="0" presId="urn:microsoft.com/office/officeart/2005/8/layout/vList4"/>
    <dgm:cxn modelId="{48701943-0EB1-481D-B8CE-53479A029693}" type="presParOf" srcId="{9D716766-CCAB-4FC7-AE34-28F81B22F5F8}" destId="{97092942-12A3-4D84-ADA8-CE25AE862090}" srcOrd="2" destOrd="0" presId="urn:microsoft.com/office/officeart/2005/8/layout/vList4"/>
    <dgm:cxn modelId="{17F0A34C-CD9A-4C85-92EF-2CC4E1F15814}" type="presParOf" srcId="{97092942-12A3-4D84-ADA8-CE25AE862090}" destId="{A4005735-3266-4FA9-9A6C-CAFC5B7FBC3C}" srcOrd="0" destOrd="0" presId="urn:microsoft.com/office/officeart/2005/8/layout/vList4"/>
    <dgm:cxn modelId="{265DB7E7-93EC-4F9B-87F6-A229319EF953}" type="presParOf" srcId="{97092942-12A3-4D84-ADA8-CE25AE862090}" destId="{6D58B01A-7EF9-4719-B316-034A3CB95519}" srcOrd="1" destOrd="0" presId="urn:microsoft.com/office/officeart/2005/8/layout/vList4"/>
    <dgm:cxn modelId="{74E70990-EA12-43B0-B1E0-7034632AAA11}" type="presParOf" srcId="{97092942-12A3-4D84-ADA8-CE25AE862090}" destId="{3261A5BE-1E00-4BEE-BEE5-725F148D25BE}" srcOrd="2" destOrd="0" presId="urn:microsoft.com/office/officeart/2005/8/layout/vList4"/>
    <dgm:cxn modelId="{2B6CDA46-BAD5-4CD6-B277-68A642221528}" type="presParOf" srcId="{9D716766-CCAB-4FC7-AE34-28F81B22F5F8}" destId="{6EA46195-8D14-43AC-A157-5A1D2F29405B}" srcOrd="3" destOrd="0" presId="urn:microsoft.com/office/officeart/2005/8/layout/vList4"/>
    <dgm:cxn modelId="{E725AF3A-3601-44E4-B568-3314174AFE99}" type="presParOf" srcId="{9D716766-CCAB-4FC7-AE34-28F81B22F5F8}" destId="{3A0FBAEF-915F-489A-BE89-A50A6EA90E33}" srcOrd="4" destOrd="0" presId="urn:microsoft.com/office/officeart/2005/8/layout/vList4"/>
    <dgm:cxn modelId="{934EFCAB-19BC-431F-801D-270791B92B96}" type="presParOf" srcId="{3A0FBAEF-915F-489A-BE89-A50A6EA90E33}" destId="{25D7A13F-82F4-45FD-BBE1-52BC3BBEBBD2}" srcOrd="0" destOrd="0" presId="urn:microsoft.com/office/officeart/2005/8/layout/vList4"/>
    <dgm:cxn modelId="{C977CBE0-C38F-4E58-9569-2DDA377F671A}" type="presParOf" srcId="{3A0FBAEF-915F-489A-BE89-A50A6EA90E33}" destId="{8FCC76E8-933F-4F3D-9556-083893D837EA}" srcOrd="1" destOrd="0" presId="urn:microsoft.com/office/officeart/2005/8/layout/vList4"/>
    <dgm:cxn modelId="{C5B334D6-FD32-4EA7-88B6-BED678E03977}" type="presParOf" srcId="{3A0FBAEF-915F-489A-BE89-A50A6EA90E33}" destId="{3C2491AB-C4C3-444C-808E-24183786A928}" srcOrd="2" destOrd="0" presId="urn:microsoft.com/office/officeart/2005/8/layout/vList4"/>
    <dgm:cxn modelId="{4948B113-5748-4773-98B9-CD5AD1635CE2}" type="presParOf" srcId="{9D716766-CCAB-4FC7-AE34-28F81B22F5F8}" destId="{1E16BE8D-7850-4D03-88D3-2F246961A3B8}" srcOrd="5" destOrd="0" presId="urn:microsoft.com/office/officeart/2005/8/layout/vList4"/>
    <dgm:cxn modelId="{A10EC753-0E88-4FB2-A7E2-C277FFED17D2}" type="presParOf" srcId="{9D716766-CCAB-4FC7-AE34-28F81B22F5F8}" destId="{4F7532BD-F751-4644-824E-6E1561356D39}" srcOrd="6" destOrd="0" presId="urn:microsoft.com/office/officeart/2005/8/layout/vList4"/>
    <dgm:cxn modelId="{87F5B968-76C8-4486-927E-8A31F6F9A4BF}" type="presParOf" srcId="{4F7532BD-F751-4644-824E-6E1561356D39}" destId="{DDE5FB65-4946-41D0-BA06-ECB1052C57DE}" srcOrd="0" destOrd="0" presId="urn:microsoft.com/office/officeart/2005/8/layout/vList4"/>
    <dgm:cxn modelId="{94AD7260-2BC3-4FE9-8420-AABE3E8B337E}" type="presParOf" srcId="{4F7532BD-F751-4644-824E-6E1561356D39}" destId="{4C3EF71C-AB40-4BD4-94DC-23014C473DF1}" srcOrd="1" destOrd="0" presId="urn:microsoft.com/office/officeart/2005/8/layout/vList4"/>
    <dgm:cxn modelId="{A0C1C921-1638-4D29-8EBB-B1F228AC7C11}" type="presParOf" srcId="{4F7532BD-F751-4644-824E-6E1561356D39}" destId="{618649D8-D32C-4902-8317-3E9A45421B46}" srcOrd="2" destOrd="0" presId="urn:microsoft.com/office/officeart/2005/8/layout/vList4"/>
    <dgm:cxn modelId="{BCCDD193-92B0-44D2-9814-7168DE17CB09}" type="presParOf" srcId="{9D716766-CCAB-4FC7-AE34-28F81B22F5F8}" destId="{3CBF2B78-B9E1-4C31-BC03-BFBB6180F674}" srcOrd="7" destOrd="0" presId="urn:microsoft.com/office/officeart/2005/8/layout/vList4"/>
    <dgm:cxn modelId="{7CFA7358-E731-44C3-AE93-96AFA642DBBB}" type="presParOf" srcId="{9D716766-CCAB-4FC7-AE34-28F81B22F5F8}" destId="{3FA200D0-268C-4D41-A7C6-28CB49BBBE3C}" srcOrd="8" destOrd="0" presId="urn:microsoft.com/office/officeart/2005/8/layout/vList4"/>
    <dgm:cxn modelId="{6FF9FC3B-2BC5-4097-BA07-A60CB6B899C9}" type="presParOf" srcId="{3FA200D0-268C-4D41-A7C6-28CB49BBBE3C}" destId="{50ED28F4-B213-4332-BA53-226948BEE69D}" srcOrd="0" destOrd="0" presId="urn:microsoft.com/office/officeart/2005/8/layout/vList4"/>
    <dgm:cxn modelId="{769542FF-2122-47AC-851E-B0A72E7CB03B}" type="presParOf" srcId="{3FA200D0-268C-4D41-A7C6-28CB49BBBE3C}" destId="{D1DFD5BD-5672-45A8-BB18-F7740A9CC4D0}" srcOrd="1" destOrd="0" presId="urn:microsoft.com/office/officeart/2005/8/layout/vList4"/>
    <dgm:cxn modelId="{2683B7E7-1955-4D87-9ABA-9609DAEB7399}" type="presParOf" srcId="{3FA200D0-268C-4D41-A7C6-28CB49BBBE3C}" destId="{5B107E40-09DC-4EA5-9835-72BC5051D897}"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E7B586-A7AD-4D1B-AC3A-162E83F3EDD7}" type="doc">
      <dgm:prSet loTypeId="urn:microsoft.com/office/officeart/2005/8/layout/vList4" loCatId="list" qsTypeId="urn:microsoft.com/office/officeart/2005/8/quickstyle/simple3" qsCatId="simple" csTypeId="urn:microsoft.com/office/officeart/2005/8/colors/accent1_2" csCatId="accent1" phldr="1"/>
      <dgm:spPr/>
      <dgm:t>
        <a:bodyPr/>
        <a:lstStyle/>
        <a:p>
          <a:endParaRPr lang="fr-FR"/>
        </a:p>
      </dgm:t>
    </dgm:pt>
    <dgm:pt modelId="{E9F4FE17-0500-4E4B-BAEB-DF12113104B4}">
      <dgm:prSet phldrT="[Texte]" custT="1"/>
      <dgm:spPr/>
      <dgm:t>
        <a:bodyPr/>
        <a:lstStyle/>
        <a:p>
          <a:r>
            <a:rPr lang="fr-FR" sz="2800" b="1" dirty="0">
              <a:solidFill>
                <a:srgbClr val="C00000"/>
              </a:solidFill>
              <a:latin typeface="Montserrat" panose="00000500000000000000" pitchFamily="2" charset="0"/>
            </a:rPr>
            <a:t>1 - Problématique et présentation du projet</a:t>
          </a:r>
        </a:p>
      </dgm:t>
    </dgm:pt>
    <dgm:pt modelId="{3A0D321D-61C0-478A-8B1B-B70E8D516279}" type="parTrans" cxnId="{15E6CC70-BEB9-4B09-A451-9B226905B038}">
      <dgm:prSet/>
      <dgm:spPr/>
      <dgm:t>
        <a:bodyPr/>
        <a:lstStyle/>
        <a:p>
          <a:endParaRPr lang="fr-FR" sz="1200">
            <a:latin typeface="Montserrat" panose="00000500000000000000" pitchFamily="2" charset="0"/>
          </a:endParaRPr>
        </a:p>
      </dgm:t>
    </dgm:pt>
    <dgm:pt modelId="{49C21D1E-7C64-4262-BA1D-145B20C15833}" type="sibTrans" cxnId="{15E6CC70-BEB9-4B09-A451-9B226905B038}">
      <dgm:prSet/>
      <dgm:spPr/>
      <dgm:t>
        <a:bodyPr/>
        <a:lstStyle/>
        <a:p>
          <a:endParaRPr lang="fr-FR" sz="1200">
            <a:latin typeface="Montserrat" panose="00000500000000000000" pitchFamily="2" charset="0"/>
          </a:endParaRPr>
        </a:p>
      </dgm:t>
    </dgm:pt>
    <dgm:pt modelId="{308DC6A0-D3DB-49AC-BB8E-C47AED3A453C}">
      <dgm:prSet phldrT="[Texte]" custT="1"/>
      <dgm:spPr/>
      <dgm:t>
        <a:bodyPr/>
        <a:lstStyle/>
        <a:p>
          <a:r>
            <a:rPr lang="fr-FR" sz="2800" dirty="0">
              <a:latin typeface="Montserrat" panose="00000500000000000000" pitchFamily="2" charset="0"/>
            </a:rPr>
            <a:t>4 - Données visuelles</a:t>
          </a:r>
        </a:p>
      </dgm:t>
    </dgm:pt>
    <dgm:pt modelId="{744C2BB5-3A31-4D44-BE11-CECC451F4407}" type="parTrans" cxnId="{DB506EEC-D887-45A1-8FBA-3C06081B5E01}">
      <dgm:prSet/>
      <dgm:spPr/>
      <dgm:t>
        <a:bodyPr/>
        <a:lstStyle/>
        <a:p>
          <a:endParaRPr lang="fr-FR" sz="1200">
            <a:latin typeface="Montserrat" panose="00000500000000000000" pitchFamily="2" charset="0"/>
          </a:endParaRPr>
        </a:p>
      </dgm:t>
    </dgm:pt>
    <dgm:pt modelId="{303A0B16-8C79-40E8-96B7-706091D23FE2}" type="sibTrans" cxnId="{DB506EEC-D887-45A1-8FBA-3C06081B5E01}">
      <dgm:prSet/>
      <dgm:spPr/>
      <dgm:t>
        <a:bodyPr/>
        <a:lstStyle/>
        <a:p>
          <a:endParaRPr lang="fr-FR" sz="1200">
            <a:latin typeface="Montserrat" panose="00000500000000000000" pitchFamily="2" charset="0"/>
          </a:endParaRPr>
        </a:p>
      </dgm:t>
    </dgm:pt>
    <dgm:pt modelId="{601AFA4A-3823-4895-900D-1B9C0C4DD7FE}">
      <dgm:prSet phldrT="[Texte]" custT="1"/>
      <dgm:spPr/>
      <dgm:t>
        <a:bodyPr/>
        <a:lstStyle/>
        <a:p>
          <a:r>
            <a:rPr lang="fr-FR" sz="2800" dirty="0">
              <a:latin typeface="Montserrat" panose="00000500000000000000" pitchFamily="2" charset="0"/>
            </a:rPr>
            <a:t>5 - Conclusion</a:t>
          </a:r>
        </a:p>
      </dgm:t>
    </dgm:pt>
    <dgm:pt modelId="{975D6204-6DDF-4AFA-823E-4CECEAED9FB8}" type="parTrans" cxnId="{D4B0535C-0C33-46BF-907A-52E6AD92C39D}">
      <dgm:prSet/>
      <dgm:spPr/>
      <dgm:t>
        <a:bodyPr/>
        <a:lstStyle/>
        <a:p>
          <a:endParaRPr lang="fr-FR" sz="1200">
            <a:latin typeface="Montserrat" panose="00000500000000000000" pitchFamily="2" charset="0"/>
          </a:endParaRPr>
        </a:p>
      </dgm:t>
    </dgm:pt>
    <dgm:pt modelId="{90313AD7-FB76-439B-8F58-4A761496B68F}" type="sibTrans" cxnId="{D4B0535C-0C33-46BF-907A-52E6AD92C39D}">
      <dgm:prSet/>
      <dgm:spPr/>
      <dgm:t>
        <a:bodyPr/>
        <a:lstStyle/>
        <a:p>
          <a:endParaRPr lang="fr-FR" sz="1200">
            <a:latin typeface="Montserrat" panose="00000500000000000000" pitchFamily="2" charset="0"/>
          </a:endParaRPr>
        </a:p>
      </dgm:t>
    </dgm:pt>
    <dgm:pt modelId="{F5E45699-4BC3-47C6-B041-AA9BB8822169}">
      <dgm:prSet phldrT="[Texte]" custT="1"/>
      <dgm:spPr/>
      <dgm:t>
        <a:bodyPr/>
        <a:lstStyle/>
        <a:p>
          <a:r>
            <a:rPr lang="fr-FR" sz="2800" dirty="0">
              <a:latin typeface="Montserrat" panose="00000500000000000000" pitchFamily="2" charset="0"/>
            </a:rPr>
            <a:t>2 - Analyse Exploratoire des Données (EDA)</a:t>
          </a:r>
        </a:p>
      </dgm:t>
    </dgm:pt>
    <dgm:pt modelId="{C6F59650-81E9-447B-B1B4-2FE4EF5B5281}" type="parTrans" cxnId="{D2B00E0C-0817-4FE8-9B1A-0155F7122F39}">
      <dgm:prSet/>
      <dgm:spPr/>
      <dgm:t>
        <a:bodyPr/>
        <a:lstStyle/>
        <a:p>
          <a:endParaRPr lang="fr-FR" sz="1200">
            <a:latin typeface="Montserrat" panose="00000500000000000000" pitchFamily="2" charset="0"/>
          </a:endParaRPr>
        </a:p>
      </dgm:t>
    </dgm:pt>
    <dgm:pt modelId="{14FB90A5-4E51-4108-BF4F-E500B36C67A9}" type="sibTrans" cxnId="{D2B00E0C-0817-4FE8-9B1A-0155F7122F39}">
      <dgm:prSet/>
      <dgm:spPr/>
      <dgm:t>
        <a:bodyPr/>
        <a:lstStyle/>
        <a:p>
          <a:endParaRPr lang="fr-FR" sz="1200">
            <a:latin typeface="Montserrat" panose="00000500000000000000" pitchFamily="2" charset="0"/>
          </a:endParaRPr>
        </a:p>
      </dgm:t>
    </dgm:pt>
    <dgm:pt modelId="{35E4103C-7A0A-4B3F-839C-972EC1A69133}">
      <dgm:prSet phldrT="[Texte]" custT="1"/>
      <dgm:spPr/>
      <dgm:t>
        <a:bodyPr/>
        <a:lstStyle/>
        <a:p>
          <a:r>
            <a:rPr lang="fr-FR" sz="2800" dirty="0">
              <a:latin typeface="Montserrat" panose="00000500000000000000" pitchFamily="2" charset="0"/>
            </a:rPr>
            <a:t>3 - Données textuelles</a:t>
          </a:r>
        </a:p>
      </dgm:t>
    </dgm:pt>
    <dgm:pt modelId="{1E9347F9-CC22-4A43-A8B7-6C828B55BC55}" type="parTrans" cxnId="{B68A1F84-6E6D-4DDB-A356-65646EA7D80F}">
      <dgm:prSet/>
      <dgm:spPr/>
      <dgm:t>
        <a:bodyPr/>
        <a:lstStyle/>
        <a:p>
          <a:endParaRPr lang="fr-FR" sz="1200">
            <a:latin typeface="Montserrat" panose="00000500000000000000" pitchFamily="2" charset="0"/>
          </a:endParaRPr>
        </a:p>
      </dgm:t>
    </dgm:pt>
    <dgm:pt modelId="{83E2BE2E-0C86-4541-9CC5-FF7E813183C2}" type="sibTrans" cxnId="{B68A1F84-6E6D-4DDB-A356-65646EA7D80F}">
      <dgm:prSet/>
      <dgm:spPr/>
      <dgm:t>
        <a:bodyPr/>
        <a:lstStyle/>
        <a:p>
          <a:endParaRPr lang="fr-FR" sz="1200">
            <a:latin typeface="Montserrat" panose="00000500000000000000" pitchFamily="2" charset="0"/>
          </a:endParaRPr>
        </a:p>
      </dgm:t>
    </dgm:pt>
    <dgm:pt modelId="{9D716766-CCAB-4FC7-AE34-28F81B22F5F8}" type="pres">
      <dgm:prSet presAssocID="{5BE7B586-A7AD-4D1B-AC3A-162E83F3EDD7}" presName="linear" presStyleCnt="0">
        <dgm:presLayoutVars>
          <dgm:dir/>
          <dgm:resizeHandles val="exact"/>
        </dgm:presLayoutVars>
      </dgm:prSet>
      <dgm:spPr/>
    </dgm:pt>
    <dgm:pt modelId="{E05B013D-4146-4381-987E-E4509A594EE4}" type="pres">
      <dgm:prSet presAssocID="{E9F4FE17-0500-4E4B-BAEB-DF12113104B4}" presName="comp" presStyleCnt="0"/>
      <dgm:spPr/>
    </dgm:pt>
    <dgm:pt modelId="{89191E76-E2A1-4F3A-8981-91840281954A}" type="pres">
      <dgm:prSet presAssocID="{E9F4FE17-0500-4E4B-BAEB-DF12113104B4}" presName="box" presStyleLbl="node1" presStyleIdx="0" presStyleCnt="5" custLinFactNeighborY="-950"/>
      <dgm:spPr/>
    </dgm:pt>
    <dgm:pt modelId="{F2AA533C-0625-44F1-9BAD-AFEABEC3E61A}" type="pres">
      <dgm:prSet presAssocID="{E9F4FE17-0500-4E4B-BAEB-DF12113104B4}" presName="img"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t="-31000" b="-31000"/>
          </a:stretch>
        </a:blipFill>
      </dgm:spPr>
    </dgm:pt>
    <dgm:pt modelId="{E1AD8DD5-1B53-4858-8B3D-F76B532BD027}" type="pres">
      <dgm:prSet presAssocID="{E9F4FE17-0500-4E4B-BAEB-DF12113104B4}" presName="text" presStyleLbl="node1" presStyleIdx="0" presStyleCnt="5">
        <dgm:presLayoutVars>
          <dgm:bulletEnabled val="1"/>
        </dgm:presLayoutVars>
      </dgm:prSet>
      <dgm:spPr/>
    </dgm:pt>
    <dgm:pt modelId="{E7043384-6595-4FA3-97D9-E4274998D04F}" type="pres">
      <dgm:prSet presAssocID="{49C21D1E-7C64-4262-BA1D-145B20C15833}" presName="spacer" presStyleCnt="0"/>
      <dgm:spPr/>
    </dgm:pt>
    <dgm:pt modelId="{97092942-12A3-4D84-ADA8-CE25AE862090}" type="pres">
      <dgm:prSet presAssocID="{F5E45699-4BC3-47C6-B041-AA9BB8822169}" presName="comp" presStyleCnt="0"/>
      <dgm:spPr/>
    </dgm:pt>
    <dgm:pt modelId="{A4005735-3266-4FA9-9A6C-CAFC5B7FBC3C}" type="pres">
      <dgm:prSet presAssocID="{F5E45699-4BC3-47C6-B041-AA9BB8822169}" presName="box" presStyleLbl="node1" presStyleIdx="1" presStyleCnt="5"/>
      <dgm:spPr/>
    </dgm:pt>
    <dgm:pt modelId="{6D58B01A-7EF9-4719-B316-034A3CB95519}" type="pres">
      <dgm:prSet presAssocID="{F5E45699-4BC3-47C6-B041-AA9BB8822169}" presName="img" presStyleLbl="fgImgPlac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dgm:spPr>
    </dgm:pt>
    <dgm:pt modelId="{3261A5BE-1E00-4BEE-BEE5-725F148D25BE}" type="pres">
      <dgm:prSet presAssocID="{F5E45699-4BC3-47C6-B041-AA9BB8822169}" presName="text" presStyleLbl="node1" presStyleIdx="1" presStyleCnt="5">
        <dgm:presLayoutVars>
          <dgm:bulletEnabled val="1"/>
        </dgm:presLayoutVars>
      </dgm:prSet>
      <dgm:spPr/>
    </dgm:pt>
    <dgm:pt modelId="{6EA46195-8D14-43AC-A157-5A1D2F29405B}" type="pres">
      <dgm:prSet presAssocID="{14FB90A5-4E51-4108-BF4F-E500B36C67A9}" presName="spacer" presStyleCnt="0"/>
      <dgm:spPr/>
    </dgm:pt>
    <dgm:pt modelId="{3A0FBAEF-915F-489A-BE89-A50A6EA90E33}" type="pres">
      <dgm:prSet presAssocID="{35E4103C-7A0A-4B3F-839C-972EC1A69133}" presName="comp" presStyleCnt="0"/>
      <dgm:spPr/>
    </dgm:pt>
    <dgm:pt modelId="{25D7A13F-82F4-45FD-BBE1-52BC3BBEBBD2}" type="pres">
      <dgm:prSet presAssocID="{35E4103C-7A0A-4B3F-839C-972EC1A69133}" presName="box" presStyleLbl="node1" presStyleIdx="2" presStyleCnt="5"/>
      <dgm:spPr/>
    </dgm:pt>
    <dgm:pt modelId="{8FCC76E8-933F-4F3D-9556-083893D837EA}" type="pres">
      <dgm:prSet presAssocID="{35E4103C-7A0A-4B3F-839C-972EC1A69133}" presName="img" presStyleLbl="fgImgPlace1" presStyleIdx="2" presStyleCnt="5" custLinFactNeighborX="0" custLinFactNeighborY="363"/>
      <dgm:spPr>
        <a:blipFill>
          <a:blip xmlns:r="http://schemas.openxmlformats.org/officeDocument/2006/relationships" r:embed="rId3">
            <a:extLst>
              <a:ext uri="{28A0092B-C50C-407E-A947-70E740481C1C}">
                <a14:useLocalDpi xmlns:a14="http://schemas.microsoft.com/office/drawing/2010/main" val="0"/>
              </a:ext>
            </a:extLst>
          </a:blip>
          <a:srcRect/>
          <a:stretch>
            <a:fillRect t="-31000" b="-31000"/>
          </a:stretch>
        </a:blipFill>
      </dgm:spPr>
    </dgm:pt>
    <dgm:pt modelId="{3C2491AB-C4C3-444C-808E-24183786A928}" type="pres">
      <dgm:prSet presAssocID="{35E4103C-7A0A-4B3F-839C-972EC1A69133}" presName="text" presStyleLbl="node1" presStyleIdx="2" presStyleCnt="5">
        <dgm:presLayoutVars>
          <dgm:bulletEnabled val="1"/>
        </dgm:presLayoutVars>
      </dgm:prSet>
      <dgm:spPr/>
    </dgm:pt>
    <dgm:pt modelId="{1E16BE8D-7850-4D03-88D3-2F246961A3B8}" type="pres">
      <dgm:prSet presAssocID="{83E2BE2E-0C86-4541-9CC5-FF7E813183C2}" presName="spacer" presStyleCnt="0"/>
      <dgm:spPr/>
    </dgm:pt>
    <dgm:pt modelId="{4F7532BD-F751-4644-824E-6E1561356D39}" type="pres">
      <dgm:prSet presAssocID="{308DC6A0-D3DB-49AC-BB8E-C47AED3A453C}" presName="comp" presStyleCnt="0"/>
      <dgm:spPr/>
    </dgm:pt>
    <dgm:pt modelId="{DDE5FB65-4946-41D0-BA06-ECB1052C57DE}" type="pres">
      <dgm:prSet presAssocID="{308DC6A0-D3DB-49AC-BB8E-C47AED3A453C}" presName="box" presStyleLbl="node1" presStyleIdx="3" presStyleCnt="5"/>
      <dgm:spPr/>
    </dgm:pt>
    <dgm:pt modelId="{4C3EF71C-AB40-4BD4-94DC-23014C473DF1}" type="pres">
      <dgm:prSet presAssocID="{308DC6A0-D3DB-49AC-BB8E-C47AED3A453C}" presName="img" presStyleLbl="fgImgPlace1" presStyleIdx="3" presStyleCnt="5"/>
      <dgm:spPr>
        <a:blipFill>
          <a:blip xmlns:r="http://schemas.openxmlformats.org/officeDocument/2006/relationships" r:embed="rId4"/>
          <a:srcRect/>
          <a:stretch>
            <a:fillRect l="-12000" r="-12000"/>
          </a:stretch>
        </a:blipFill>
      </dgm:spPr>
    </dgm:pt>
    <dgm:pt modelId="{618649D8-D32C-4902-8317-3E9A45421B46}" type="pres">
      <dgm:prSet presAssocID="{308DC6A0-D3DB-49AC-BB8E-C47AED3A453C}" presName="text" presStyleLbl="node1" presStyleIdx="3" presStyleCnt="5">
        <dgm:presLayoutVars>
          <dgm:bulletEnabled val="1"/>
        </dgm:presLayoutVars>
      </dgm:prSet>
      <dgm:spPr/>
    </dgm:pt>
    <dgm:pt modelId="{3CBF2B78-B9E1-4C31-BC03-BFBB6180F674}" type="pres">
      <dgm:prSet presAssocID="{303A0B16-8C79-40E8-96B7-706091D23FE2}" presName="spacer" presStyleCnt="0"/>
      <dgm:spPr/>
    </dgm:pt>
    <dgm:pt modelId="{3FA200D0-268C-4D41-A7C6-28CB49BBBE3C}" type="pres">
      <dgm:prSet presAssocID="{601AFA4A-3823-4895-900D-1B9C0C4DD7FE}" presName="comp" presStyleCnt="0"/>
      <dgm:spPr/>
    </dgm:pt>
    <dgm:pt modelId="{50ED28F4-B213-4332-BA53-226948BEE69D}" type="pres">
      <dgm:prSet presAssocID="{601AFA4A-3823-4895-900D-1B9C0C4DD7FE}" presName="box" presStyleLbl="node1" presStyleIdx="4" presStyleCnt="5"/>
      <dgm:spPr/>
    </dgm:pt>
    <dgm:pt modelId="{D1DFD5BD-5672-45A8-BB18-F7740A9CC4D0}" type="pres">
      <dgm:prSet presAssocID="{601AFA4A-3823-4895-900D-1B9C0C4DD7FE}" presName="img" presStyleLbl="fgImgPlac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t="-18000" b="-18000"/>
          </a:stretch>
        </a:blipFill>
      </dgm:spPr>
    </dgm:pt>
    <dgm:pt modelId="{5B107E40-09DC-4EA5-9835-72BC5051D897}" type="pres">
      <dgm:prSet presAssocID="{601AFA4A-3823-4895-900D-1B9C0C4DD7FE}" presName="text" presStyleLbl="node1" presStyleIdx="4" presStyleCnt="5">
        <dgm:presLayoutVars>
          <dgm:bulletEnabled val="1"/>
        </dgm:presLayoutVars>
      </dgm:prSet>
      <dgm:spPr/>
    </dgm:pt>
  </dgm:ptLst>
  <dgm:cxnLst>
    <dgm:cxn modelId="{D2B00E0C-0817-4FE8-9B1A-0155F7122F39}" srcId="{5BE7B586-A7AD-4D1B-AC3A-162E83F3EDD7}" destId="{F5E45699-4BC3-47C6-B041-AA9BB8822169}" srcOrd="1" destOrd="0" parTransId="{C6F59650-81E9-447B-B1B4-2FE4EF5B5281}" sibTransId="{14FB90A5-4E51-4108-BF4F-E500B36C67A9}"/>
    <dgm:cxn modelId="{E7A5C618-E0FD-4013-A4D0-ED3D0454BE26}" type="presOf" srcId="{5BE7B586-A7AD-4D1B-AC3A-162E83F3EDD7}" destId="{9D716766-CCAB-4FC7-AE34-28F81B22F5F8}" srcOrd="0" destOrd="0" presId="urn:microsoft.com/office/officeart/2005/8/layout/vList4"/>
    <dgm:cxn modelId="{A92B0634-2EDF-4294-8154-E8F9AFC5C41F}" type="presOf" srcId="{308DC6A0-D3DB-49AC-BB8E-C47AED3A453C}" destId="{618649D8-D32C-4902-8317-3E9A45421B46}" srcOrd="1" destOrd="0" presId="urn:microsoft.com/office/officeart/2005/8/layout/vList4"/>
    <dgm:cxn modelId="{D4B0535C-0C33-46BF-907A-52E6AD92C39D}" srcId="{5BE7B586-A7AD-4D1B-AC3A-162E83F3EDD7}" destId="{601AFA4A-3823-4895-900D-1B9C0C4DD7FE}" srcOrd="4" destOrd="0" parTransId="{975D6204-6DDF-4AFA-823E-4CECEAED9FB8}" sibTransId="{90313AD7-FB76-439B-8F58-4A761496B68F}"/>
    <dgm:cxn modelId="{15E6CC70-BEB9-4B09-A451-9B226905B038}" srcId="{5BE7B586-A7AD-4D1B-AC3A-162E83F3EDD7}" destId="{E9F4FE17-0500-4E4B-BAEB-DF12113104B4}" srcOrd="0" destOrd="0" parTransId="{3A0D321D-61C0-478A-8B1B-B70E8D516279}" sibTransId="{49C21D1E-7C64-4262-BA1D-145B20C15833}"/>
    <dgm:cxn modelId="{F7F7AA54-B75D-440C-94A7-BE6A45977F93}" type="presOf" srcId="{E9F4FE17-0500-4E4B-BAEB-DF12113104B4}" destId="{89191E76-E2A1-4F3A-8981-91840281954A}" srcOrd="0" destOrd="0" presId="urn:microsoft.com/office/officeart/2005/8/layout/vList4"/>
    <dgm:cxn modelId="{38BFFD7A-E9E0-4166-A74D-8E4237DE3995}" type="presOf" srcId="{E9F4FE17-0500-4E4B-BAEB-DF12113104B4}" destId="{E1AD8DD5-1B53-4858-8B3D-F76B532BD027}" srcOrd="1" destOrd="0" presId="urn:microsoft.com/office/officeart/2005/8/layout/vList4"/>
    <dgm:cxn modelId="{B68A1F84-6E6D-4DDB-A356-65646EA7D80F}" srcId="{5BE7B586-A7AD-4D1B-AC3A-162E83F3EDD7}" destId="{35E4103C-7A0A-4B3F-839C-972EC1A69133}" srcOrd="2" destOrd="0" parTransId="{1E9347F9-CC22-4A43-A8B7-6C828B55BC55}" sibTransId="{83E2BE2E-0C86-4541-9CC5-FF7E813183C2}"/>
    <dgm:cxn modelId="{BC4CA89F-0017-4FCA-A81D-043A6C466E37}" type="presOf" srcId="{35E4103C-7A0A-4B3F-839C-972EC1A69133}" destId="{3C2491AB-C4C3-444C-808E-24183786A928}" srcOrd="1" destOrd="0" presId="urn:microsoft.com/office/officeart/2005/8/layout/vList4"/>
    <dgm:cxn modelId="{46AFC39F-1452-4A70-A776-5F6280B9EDB7}" type="presOf" srcId="{601AFA4A-3823-4895-900D-1B9C0C4DD7FE}" destId="{50ED28F4-B213-4332-BA53-226948BEE69D}" srcOrd="0" destOrd="0" presId="urn:microsoft.com/office/officeart/2005/8/layout/vList4"/>
    <dgm:cxn modelId="{DFE38FB1-3FBE-41E6-8B62-EDEDEF448BF2}" type="presOf" srcId="{F5E45699-4BC3-47C6-B041-AA9BB8822169}" destId="{3261A5BE-1E00-4BEE-BEE5-725F148D25BE}" srcOrd="1" destOrd="0" presId="urn:microsoft.com/office/officeart/2005/8/layout/vList4"/>
    <dgm:cxn modelId="{7B1F42BA-F100-4E46-BB63-5F903F424F95}" type="presOf" srcId="{35E4103C-7A0A-4B3F-839C-972EC1A69133}" destId="{25D7A13F-82F4-45FD-BBE1-52BC3BBEBBD2}" srcOrd="0" destOrd="0" presId="urn:microsoft.com/office/officeart/2005/8/layout/vList4"/>
    <dgm:cxn modelId="{DC3731CF-7750-4C06-90F9-FA0D9C35F45B}" type="presOf" srcId="{F5E45699-4BC3-47C6-B041-AA9BB8822169}" destId="{A4005735-3266-4FA9-9A6C-CAFC5B7FBC3C}" srcOrd="0" destOrd="0" presId="urn:microsoft.com/office/officeart/2005/8/layout/vList4"/>
    <dgm:cxn modelId="{DB506EEC-D887-45A1-8FBA-3C06081B5E01}" srcId="{5BE7B586-A7AD-4D1B-AC3A-162E83F3EDD7}" destId="{308DC6A0-D3DB-49AC-BB8E-C47AED3A453C}" srcOrd="3" destOrd="0" parTransId="{744C2BB5-3A31-4D44-BE11-CECC451F4407}" sibTransId="{303A0B16-8C79-40E8-96B7-706091D23FE2}"/>
    <dgm:cxn modelId="{B1ECCBF9-9456-45D4-BFA8-1C9E7E36ABD9}" type="presOf" srcId="{601AFA4A-3823-4895-900D-1B9C0C4DD7FE}" destId="{5B107E40-09DC-4EA5-9835-72BC5051D897}" srcOrd="1" destOrd="0" presId="urn:microsoft.com/office/officeart/2005/8/layout/vList4"/>
    <dgm:cxn modelId="{C2A5D1FC-72C2-4B2A-B162-63AC5456F54D}" type="presOf" srcId="{308DC6A0-D3DB-49AC-BB8E-C47AED3A453C}" destId="{DDE5FB65-4946-41D0-BA06-ECB1052C57DE}" srcOrd="0" destOrd="0" presId="urn:microsoft.com/office/officeart/2005/8/layout/vList4"/>
    <dgm:cxn modelId="{298DE47B-75DF-41BA-884B-54EDF2D6D01C}" type="presParOf" srcId="{9D716766-CCAB-4FC7-AE34-28F81B22F5F8}" destId="{E05B013D-4146-4381-987E-E4509A594EE4}" srcOrd="0" destOrd="0" presId="urn:microsoft.com/office/officeart/2005/8/layout/vList4"/>
    <dgm:cxn modelId="{CBB06C2F-018D-4124-ABC5-846EB4B63610}" type="presParOf" srcId="{E05B013D-4146-4381-987E-E4509A594EE4}" destId="{89191E76-E2A1-4F3A-8981-91840281954A}" srcOrd="0" destOrd="0" presId="urn:microsoft.com/office/officeart/2005/8/layout/vList4"/>
    <dgm:cxn modelId="{56F126C1-3D91-47EF-8AE1-B99E5F8D81C1}" type="presParOf" srcId="{E05B013D-4146-4381-987E-E4509A594EE4}" destId="{F2AA533C-0625-44F1-9BAD-AFEABEC3E61A}" srcOrd="1" destOrd="0" presId="urn:microsoft.com/office/officeart/2005/8/layout/vList4"/>
    <dgm:cxn modelId="{449407CD-8989-40AD-B271-5CE38EDFBDEF}" type="presParOf" srcId="{E05B013D-4146-4381-987E-E4509A594EE4}" destId="{E1AD8DD5-1B53-4858-8B3D-F76B532BD027}" srcOrd="2" destOrd="0" presId="urn:microsoft.com/office/officeart/2005/8/layout/vList4"/>
    <dgm:cxn modelId="{396B3E05-E192-4D97-944C-C9E0367743AF}" type="presParOf" srcId="{9D716766-CCAB-4FC7-AE34-28F81B22F5F8}" destId="{E7043384-6595-4FA3-97D9-E4274998D04F}" srcOrd="1" destOrd="0" presId="urn:microsoft.com/office/officeart/2005/8/layout/vList4"/>
    <dgm:cxn modelId="{48701943-0EB1-481D-B8CE-53479A029693}" type="presParOf" srcId="{9D716766-CCAB-4FC7-AE34-28F81B22F5F8}" destId="{97092942-12A3-4D84-ADA8-CE25AE862090}" srcOrd="2" destOrd="0" presId="urn:microsoft.com/office/officeart/2005/8/layout/vList4"/>
    <dgm:cxn modelId="{17F0A34C-CD9A-4C85-92EF-2CC4E1F15814}" type="presParOf" srcId="{97092942-12A3-4D84-ADA8-CE25AE862090}" destId="{A4005735-3266-4FA9-9A6C-CAFC5B7FBC3C}" srcOrd="0" destOrd="0" presId="urn:microsoft.com/office/officeart/2005/8/layout/vList4"/>
    <dgm:cxn modelId="{265DB7E7-93EC-4F9B-87F6-A229319EF953}" type="presParOf" srcId="{97092942-12A3-4D84-ADA8-CE25AE862090}" destId="{6D58B01A-7EF9-4719-B316-034A3CB95519}" srcOrd="1" destOrd="0" presId="urn:microsoft.com/office/officeart/2005/8/layout/vList4"/>
    <dgm:cxn modelId="{74E70990-EA12-43B0-B1E0-7034632AAA11}" type="presParOf" srcId="{97092942-12A3-4D84-ADA8-CE25AE862090}" destId="{3261A5BE-1E00-4BEE-BEE5-725F148D25BE}" srcOrd="2" destOrd="0" presId="urn:microsoft.com/office/officeart/2005/8/layout/vList4"/>
    <dgm:cxn modelId="{2B6CDA46-BAD5-4CD6-B277-68A642221528}" type="presParOf" srcId="{9D716766-CCAB-4FC7-AE34-28F81B22F5F8}" destId="{6EA46195-8D14-43AC-A157-5A1D2F29405B}" srcOrd="3" destOrd="0" presId="urn:microsoft.com/office/officeart/2005/8/layout/vList4"/>
    <dgm:cxn modelId="{E725AF3A-3601-44E4-B568-3314174AFE99}" type="presParOf" srcId="{9D716766-CCAB-4FC7-AE34-28F81B22F5F8}" destId="{3A0FBAEF-915F-489A-BE89-A50A6EA90E33}" srcOrd="4" destOrd="0" presId="urn:microsoft.com/office/officeart/2005/8/layout/vList4"/>
    <dgm:cxn modelId="{934EFCAB-19BC-431F-801D-270791B92B96}" type="presParOf" srcId="{3A0FBAEF-915F-489A-BE89-A50A6EA90E33}" destId="{25D7A13F-82F4-45FD-BBE1-52BC3BBEBBD2}" srcOrd="0" destOrd="0" presId="urn:microsoft.com/office/officeart/2005/8/layout/vList4"/>
    <dgm:cxn modelId="{C977CBE0-C38F-4E58-9569-2DDA377F671A}" type="presParOf" srcId="{3A0FBAEF-915F-489A-BE89-A50A6EA90E33}" destId="{8FCC76E8-933F-4F3D-9556-083893D837EA}" srcOrd="1" destOrd="0" presId="urn:microsoft.com/office/officeart/2005/8/layout/vList4"/>
    <dgm:cxn modelId="{C5B334D6-FD32-4EA7-88B6-BED678E03977}" type="presParOf" srcId="{3A0FBAEF-915F-489A-BE89-A50A6EA90E33}" destId="{3C2491AB-C4C3-444C-808E-24183786A928}" srcOrd="2" destOrd="0" presId="urn:microsoft.com/office/officeart/2005/8/layout/vList4"/>
    <dgm:cxn modelId="{4948B113-5748-4773-98B9-CD5AD1635CE2}" type="presParOf" srcId="{9D716766-CCAB-4FC7-AE34-28F81B22F5F8}" destId="{1E16BE8D-7850-4D03-88D3-2F246961A3B8}" srcOrd="5" destOrd="0" presId="urn:microsoft.com/office/officeart/2005/8/layout/vList4"/>
    <dgm:cxn modelId="{A10EC753-0E88-4FB2-A7E2-C277FFED17D2}" type="presParOf" srcId="{9D716766-CCAB-4FC7-AE34-28F81B22F5F8}" destId="{4F7532BD-F751-4644-824E-6E1561356D39}" srcOrd="6" destOrd="0" presId="urn:microsoft.com/office/officeart/2005/8/layout/vList4"/>
    <dgm:cxn modelId="{87F5B968-76C8-4486-927E-8A31F6F9A4BF}" type="presParOf" srcId="{4F7532BD-F751-4644-824E-6E1561356D39}" destId="{DDE5FB65-4946-41D0-BA06-ECB1052C57DE}" srcOrd="0" destOrd="0" presId="urn:microsoft.com/office/officeart/2005/8/layout/vList4"/>
    <dgm:cxn modelId="{94AD7260-2BC3-4FE9-8420-AABE3E8B337E}" type="presParOf" srcId="{4F7532BD-F751-4644-824E-6E1561356D39}" destId="{4C3EF71C-AB40-4BD4-94DC-23014C473DF1}" srcOrd="1" destOrd="0" presId="urn:microsoft.com/office/officeart/2005/8/layout/vList4"/>
    <dgm:cxn modelId="{A0C1C921-1638-4D29-8EBB-B1F228AC7C11}" type="presParOf" srcId="{4F7532BD-F751-4644-824E-6E1561356D39}" destId="{618649D8-D32C-4902-8317-3E9A45421B46}" srcOrd="2" destOrd="0" presId="urn:microsoft.com/office/officeart/2005/8/layout/vList4"/>
    <dgm:cxn modelId="{BCCDD193-92B0-44D2-9814-7168DE17CB09}" type="presParOf" srcId="{9D716766-CCAB-4FC7-AE34-28F81B22F5F8}" destId="{3CBF2B78-B9E1-4C31-BC03-BFBB6180F674}" srcOrd="7" destOrd="0" presId="urn:microsoft.com/office/officeart/2005/8/layout/vList4"/>
    <dgm:cxn modelId="{7CFA7358-E731-44C3-AE93-96AFA642DBBB}" type="presParOf" srcId="{9D716766-CCAB-4FC7-AE34-28F81B22F5F8}" destId="{3FA200D0-268C-4D41-A7C6-28CB49BBBE3C}" srcOrd="8" destOrd="0" presId="urn:microsoft.com/office/officeart/2005/8/layout/vList4"/>
    <dgm:cxn modelId="{6FF9FC3B-2BC5-4097-BA07-A60CB6B899C9}" type="presParOf" srcId="{3FA200D0-268C-4D41-A7C6-28CB49BBBE3C}" destId="{50ED28F4-B213-4332-BA53-226948BEE69D}" srcOrd="0" destOrd="0" presId="urn:microsoft.com/office/officeart/2005/8/layout/vList4"/>
    <dgm:cxn modelId="{769542FF-2122-47AC-851E-B0A72E7CB03B}" type="presParOf" srcId="{3FA200D0-268C-4D41-A7C6-28CB49BBBE3C}" destId="{D1DFD5BD-5672-45A8-BB18-F7740A9CC4D0}" srcOrd="1" destOrd="0" presId="urn:microsoft.com/office/officeart/2005/8/layout/vList4"/>
    <dgm:cxn modelId="{2683B7E7-1955-4D87-9ABA-9609DAEB7399}" type="presParOf" srcId="{3FA200D0-268C-4D41-A7C6-28CB49BBBE3C}" destId="{5B107E40-09DC-4EA5-9835-72BC5051D897}"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BE7B586-A7AD-4D1B-AC3A-162E83F3EDD7}" type="doc">
      <dgm:prSet loTypeId="urn:microsoft.com/office/officeart/2005/8/layout/vList4" loCatId="list" qsTypeId="urn:microsoft.com/office/officeart/2005/8/quickstyle/simple3" qsCatId="simple" csTypeId="urn:microsoft.com/office/officeart/2005/8/colors/accent1_2" csCatId="accent1" phldr="1"/>
      <dgm:spPr/>
      <dgm:t>
        <a:bodyPr/>
        <a:lstStyle/>
        <a:p>
          <a:endParaRPr lang="fr-FR"/>
        </a:p>
      </dgm:t>
    </dgm:pt>
    <dgm:pt modelId="{E9F4FE17-0500-4E4B-BAEB-DF12113104B4}">
      <dgm:prSet phldrT="[Texte]" custT="1"/>
      <dgm:spPr/>
      <dgm:t>
        <a:bodyPr/>
        <a:lstStyle/>
        <a:p>
          <a:r>
            <a:rPr lang="fr-FR" sz="2800" dirty="0">
              <a:latin typeface="Montserrat" panose="00000500000000000000" pitchFamily="2" charset="0"/>
            </a:rPr>
            <a:t>1 - Problématique et présentation du projet</a:t>
          </a:r>
        </a:p>
      </dgm:t>
    </dgm:pt>
    <dgm:pt modelId="{3A0D321D-61C0-478A-8B1B-B70E8D516279}" type="parTrans" cxnId="{15E6CC70-BEB9-4B09-A451-9B226905B038}">
      <dgm:prSet/>
      <dgm:spPr/>
      <dgm:t>
        <a:bodyPr/>
        <a:lstStyle/>
        <a:p>
          <a:endParaRPr lang="fr-FR" sz="1200">
            <a:latin typeface="Montserrat" panose="00000500000000000000" pitchFamily="2" charset="0"/>
          </a:endParaRPr>
        </a:p>
      </dgm:t>
    </dgm:pt>
    <dgm:pt modelId="{49C21D1E-7C64-4262-BA1D-145B20C15833}" type="sibTrans" cxnId="{15E6CC70-BEB9-4B09-A451-9B226905B038}">
      <dgm:prSet/>
      <dgm:spPr/>
      <dgm:t>
        <a:bodyPr/>
        <a:lstStyle/>
        <a:p>
          <a:endParaRPr lang="fr-FR" sz="1200">
            <a:latin typeface="Montserrat" panose="00000500000000000000" pitchFamily="2" charset="0"/>
          </a:endParaRPr>
        </a:p>
      </dgm:t>
    </dgm:pt>
    <dgm:pt modelId="{308DC6A0-D3DB-49AC-BB8E-C47AED3A453C}">
      <dgm:prSet phldrT="[Texte]" custT="1"/>
      <dgm:spPr/>
      <dgm:t>
        <a:bodyPr/>
        <a:lstStyle/>
        <a:p>
          <a:r>
            <a:rPr lang="fr-FR" sz="2800" dirty="0">
              <a:latin typeface="Montserrat" panose="00000500000000000000" pitchFamily="2" charset="0"/>
            </a:rPr>
            <a:t>4 - Données visuelles</a:t>
          </a:r>
        </a:p>
      </dgm:t>
    </dgm:pt>
    <dgm:pt modelId="{744C2BB5-3A31-4D44-BE11-CECC451F4407}" type="parTrans" cxnId="{DB506EEC-D887-45A1-8FBA-3C06081B5E01}">
      <dgm:prSet/>
      <dgm:spPr/>
      <dgm:t>
        <a:bodyPr/>
        <a:lstStyle/>
        <a:p>
          <a:endParaRPr lang="fr-FR" sz="1200">
            <a:latin typeface="Montserrat" panose="00000500000000000000" pitchFamily="2" charset="0"/>
          </a:endParaRPr>
        </a:p>
      </dgm:t>
    </dgm:pt>
    <dgm:pt modelId="{303A0B16-8C79-40E8-96B7-706091D23FE2}" type="sibTrans" cxnId="{DB506EEC-D887-45A1-8FBA-3C06081B5E01}">
      <dgm:prSet/>
      <dgm:spPr/>
      <dgm:t>
        <a:bodyPr/>
        <a:lstStyle/>
        <a:p>
          <a:endParaRPr lang="fr-FR" sz="1200">
            <a:latin typeface="Montserrat" panose="00000500000000000000" pitchFamily="2" charset="0"/>
          </a:endParaRPr>
        </a:p>
      </dgm:t>
    </dgm:pt>
    <dgm:pt modelId="{601AFA4A-3823-4895-900D-1B9C0C4DD7FE}">
      <dgm:prSet phldrT="[Texte]" custT="1"/>
      <dgm:spPr/>
      <dgm:t>
        <a:bodyPr/>
        <a:lstStyle/>
        <a:p>
          <a:r>
            <a:rPr lang="fr-FR" sz="2800" dirty="0">
              <a:latin typeface="Montserrat" panose="00000500000000000000" pitchFamily="2" charset="0"/>
            </a:rPr>
            <a:t>5 - Conclusion</a:t>
          </a:r>
        </a:p>
      </dgm:t>
    </dgm:pt>
    <dgm:pt modelId="{975D6204-6DDF-4AFA-823E-4CECEAED9FB8}" type="parTrans" cxnId="{D4B0535C-0C33-46BF-907A-52E6AD92C39D}">
      <dgm:prSet/>
      <dgm:spPr/>
      <dgm:t>
        <a:bodyPr/>
        <a:lstStyle/>
        <a:p>
          <a:endParaRPr lang="fr-FR" sz="1200">
            <a:latin typeface="Montserrat" panose="00000500000000000000" pitchFamily="2" charset="0"/>
          </a:endParaRPr>
        </a:p>
      </dgm:t>
    </dgm:pt>
    <dgm:pt modelId="{90313AD7-FB76-439B-8F58-4A761496B68F}" type="sibTrans" cxnId="{D4B0535C-0C33-46BF-907A-52E6AD92C39D}">
      <dgm:prSet/>
      <dgm:spPr/>
      <dgm:t>
        <a:bodyPr/>
        <a:lstStyle/>
        <a:p>
          <a:endParaRPr lang="fr-FR" sz="1200">
            <a:latin typeface="Montserrat" panose="00000500000000000000" pitchFamily="2" charset="0"/>
          </a:endParaRPr>
        </a:p>
      </dgm:t>
    </dgm:pt>
    <dgm:pt modelId="{F5E45699-4BC3-47C6-B041-AA9BB8822169}">
      <dgm:prSet phldrT="[Texte]" custT="1"/>
      <dgm:spPr/>
      <dgm:t>
        <a:bodyPr/>
        <a:lstStyle/>
        <a:p>
          <a:r>
            <a:rPr lang="fr-FR" sz="2800" b="1" dirty="0">
              <a:solidFill>
                <a:srgbClr val="C00000"/>
              </a:solidFill>
              <a:latin typeface="Montserrat" panose="00000500000000000000" pitchFamily="2" charset="0"/>
            </a:rPr>
            <a:t>2 - Analyse Exploratoire des Données (EDA)</a:t>
          </a:r>
        </a:p>
      </dgm:t>
    </dgm:pt>
    <dgm:pt modelId="{C6F59650-81E9-447B-B1B4-2FE4EF5B5281}" type="parTrans" cxnId="{D2B00E0C-0817-4FE8-9B1A-0155F7122F39}">
      <dgm:prSet/>
      <dgm:spPr/>
      <dgm:t>
        <a:bodyPr/>
        <a:lstStyle/>
        <a:p>
          <a:endParaRPr lang="fr-FR" sz="1200">
            <a:latin typeface="Montserrat" panose="00000500000000000000" pitchFamily="2" charset="0"/>
          </a:endParaRPr>
        </a:p>
      </dgm:t>
    </dgm:pt>
    <dgm:pt modelId="{14FB90A5-4E51-4108-BF4F-E500B36C67A9}" type="sibTrans" cxnId="{D2B00E0C-0817-4FE8-9B1A-0155F7122F39}">
      <dgm:prSet/>
      <dgm:spPr/>
      <dgm:t>
        <a:bodyPr/>
        <a:lstStyle/>
        <a:p>
          <a:endParaRPr lang="fr-FR" sz="1200">
            <a:latin typeface="Montserrat" panose="00000500000000000000" pitchFamily="2" charset="0"/>
          </a:endParaRPr>
        </a:p>
      </dgm:t>
    </dgm:pt>
    <dgm:pt modelId="{35E4103C-7A0A-4B3F-839C-972EC1A69133}">
      <dgm:prSet phldrT="[Texte]" custT="1"/>
      <dgm:spPr/>
      <dgm:t>
        <a:bodyPr/>
        <a:lstStyle/>
        <a:p>
          <a:r>
            <a:rPr lang="fr-FR" sz="2800" dirty="0">
              <a:latin typeface="Montserrat" panose="00000500000000000000" pitchFamily="2" charset="0"/>
            </a:rPr>
            <a:t>3 - Données textuelles</a:t>
          </a:r>
        </a:p>
      </dgm:t>
    </dgm:pt>
    <dgm:pt modelId="{1E9347F9-CC22-4A43-A8B7-6C828B55BC55}" type="parTrans" cxnId="{B68A1F84-6E6D-4DDB-A356-65646EA7D80F}">
      <dgm:prSet/>
      <dgm:spPr/>
      <dgm:t>
        <a:bodyPr/>
        <a:lstStyle/>
        <a:p>
          <a:endParaRPr lang="fr-FR" sz="1200">
            <a:latin typeface="Montserrat" panose="00000500000000000000" pitchFamily="2" charset="0"/>
          </a:endParaRPr>
        </a:p>
      </dgm:t>
    </dgm:pt>
    <dgm:pt modelId="{83E2BE2E-0C86-4541-9CC5-FF7E813183C2}" type="sibTrans" cxnId="{B68A1F84-6E6D-4DDB-A356-65646EA7D80F}">
      <dgm:prSet/>
      <dgm:spPr/>
      <dgm:t>
        <a:bodyPr/>
        <a:lstStyle/>
        <a:p>
          <a:endParaRPr lang="fr-FR" sz="1200">
            <a:latin typeface="Montserrat" panose="00000500000000000000" pitchFamily="2" charset="0"/>
          </a:endParaRPr>
        </a:p>
      </dgm:t>
    </dgm:pt>
    <dgm:pt modelId="{9D716766-CCAB-4FC7-AE34-28F81B22F5F8}" type="pres">
      <dgm:prSet presAssocID="{5BE7B586-A7AD-4D1B-AC3A-162E83F3EDD7}" presName="linear" presStyleCnt="0">
        <dgm:presLayoutVars>
          <dgm:dir/>
          <dgm:resizeHandles val="exact"/>
        </dgm:presLayoutVars>
      </dgm:prSet>
      <dgm:spPr/>
    </dgm:pt>
    <dgm:pt modelId="{E05B013D-4146-4381-987E-E4509A594EE4}" type="pres">
      <dgm:prSet presAssocID="{E9F4FE17-0500-4E4B-BAEB-DF12113104B4}" presName="comp" presStyleCnt="0"/>
      <dgm:spPr/>
    </dgm:pt>
    <dgm:pt modelId="{89191E76-E2A1-4F3A-8981-91840281954A}" type="pres">
      <dgm:prSet presAssocID="{E9F4FE17-0500-4E4B-BAEB-DF12113104B4}" presName="box" presStyleLbl="node1" presStyleIdx="0" presStyleCnt="5" custLinFactNeighborY="-950"/>
      <dgm:spPr/>
    </dgm:pt>
    <dgm:pt modelId="{F2AA533C-0625-44F1-9BAD-AFEABEC3E61A}" type="pres">
      <dgm:prSet presAssocID="{E9F4FE17-0500-4E4B-BAEB-DF12113104B4}" presName="img"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t="-31000" b="-31000"/>
          </a:stretch>
        </a:blipFill>
      </dgm:spPr>
    </dgm:pt>
    <dgm:pt modelId="{E1AD8DD5-1B53-4858-8B3D-F76B532BD027}" type="pres">
      <dgm:prSet presAssocID="{E9F4FE17-0500-4E4B-BAEB-DF12113104B4}" presName="text" presStyleLbl="node1" presStyleIdx="0" presStyleCnt="5">
        <dgm:presLayoutVars>
          <dgm:bulletEnabled val="1"/>
        </dgm:presLayoutVars>
      </dgm:prSet>
      <dgm:spPr/>
    </dgm:pt>
    <dgm:pt modelId="{E7043384-6595-4FA3-97D9-E4274998D04F}" type="pres">
      <dgm:prSet presAssocID="{49C21D1E-7C64-4262-BA1D-145B20C15833}" presName="spacer" presStyleCnt="0"/>
      <dgm:spPr/>
    </dgm:pt>
    <dgm:pt modelId="{97092942-12A3-4D84-ADA8-CE25AE862090}" type="pres">
      <dgm:prSet presAssocID="{F5E45699-4BC3-47C6-B041-AA9BB8822169}" presName="comp" presStyleCnt="0"/>
      <dgm:spPr/>
    </dgm:pt>
    <dgm:pt modelId="{A4005735-3266-4FA9-9A6C-CAFC5B7FBC3C}" type="pres">
      <dgm:prSet presAssocID="{F5E45699-4BC3-47C6-B041-AA9BB8822169}" presName="box" presStyleLbl="node1" presStyleIdx="1" presStyleCnt="5"/>
      <dgm:spPr/>
    </dgm:pt>
    <dgm:pt modelId="{6D58B01A-7EF9-4719-B316-034A3CB95519}" type="pres">
      <dgm:prSet presAssocID="{F5E45699-4BC3-47C6-B041-AA9BB8822169}" presName="img" presStyleLbl="fgImgPlac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dgm:spPr>
    </dgm:pt>
    <dgm:pt modelId="{3261A5BE-1E00-4BEE-BEE5-725F148D25BE}" type="pres">
      <dgm:prSet presAssocID="{F5E45699-4BC3-47C6-B041-AA9BB8822169}" presName="text" presStyleLbl="node1" presStyleIdx="1" presStyleCnt="5">
        <dgm:presLayoutVars>
          <dgm:bulletEnabled val="1"/>
        </dgm:presLayoutVars>
      </dgm:prSet>
      <dgm:spPr/>
    </dgm:pt>
    <dgm:pt modelId="{6EA46195-8D14-43AC-A157-5A1D2F29405B}" type="pres">
      <dgm:prSet presAssocID="{14FB90A5-4E51-4108-BF4F-E500B36C67A9}" presName="spacer" presStyleCnt="0"/>
      <dgm:spPr/>
    </dgm:pt>
    <dgm:pt modelId="{3A0FBAEF-915F-489A-BE89-A50A6EA90E33}" type="pres">
      <dgm:prSet presAssocID="{35E4103C-7A0A-4B3F-839C-972EC1A69133}" presName="comp" presStyleCnt="0"/>
      <dgm:spPr/>
    </dgm:pt>
    <dgm:pt modelId="{25D7A13F-82F4-45FD-BBE1-52BC3BBEBBD2}" type="pres">
      <dgm:prSet presAssocID="{35E4103C-7A0A-4B3F-839C-972EC1A69133}" presName="box" presStyleLbl="node1" presStyleIdx="2" presStyleCnt="5"/>
      <dgm:spPr/>
    </dgm:pt>
    <dgm:pt modelId="{8FCC76E8-933F-4F3D-9556-083893D837EA}" type="pres">
      <dgm:prSet presAssocID="{35E4103C-7A0A-4B3F-839C-972EC1A69133}" presName="img" presStyleLbl="fgImgPlace1" presStyleIdx="2" presStyleCnt="5" custLinFactNeighborX="0" custLinFactNeighborY="363"/>
      <dgm:spPr>
        <a:blipFill>
          <a:blip xmlns:r="http://schemas.openxmlformats.org/officeDocument/2006/relationships" r:embed="rId3">
            <a:extLst>
              <a:ext uri="{28A0092B-C50C-407E-A947-70E740481C1C}">
                <a14:useLocalDpi xmlns:a14="http://schemas.microsoft.com/office/drawing/2010/main" val="0"/>
              </a:ext>
            </a:extLst>
          </a:blip>
          <a:srcRect/>
          <a:stretch>
            <a:fillRect t="-31000" b="-31000"/>
          </a:stretch>
        </a:blipFill>
      </dgm:spPr>
    </dgm:pt>
    <dgm:pt modelId="{3C2491AB-C4C3-444C-808E-24183786A928}" type="pres">
      <dgm:prSet presAssocID="{35E4103C-7A0A-4B3F-839C-972EC1A69133}" presName="text" presStyleLbl="node1" presStyleIdx="2" presStyleCnt="5">
        <dgm:presLayoutVars>
          <dgm:bulletEnabled val="1"/>
        </dgm:presLayoutVars>
      </dgm:prSet>
      <dgm:spPr/>
    </dgm:pt>
    <dgm:pt modelId="{1E16BE8D-7850-4D03-88D3-2F246961A3B8}" type="pres">
      <dgm:prSet presAssocID="{83E2BE2E-0C86-4541-9CC5-FF7E813183C2}" presName="spacer" presStyleCnt="0"/>
      <dgm:spPr/>
    </dgm:pt>
    <dgm:pt modelId="{4F7532BD-F751-4644-824E-6E1561356D39}" type="pres">
      <dgm:prSet presAssocID="{308DC6A0-D3DB-49AC-BB8E-C47AED3A453C}" presName="comp" presStyleCnt="0"/>
      <dgm:spPr/>
    </dgm:pt>
    <dgm:pt modelId="{DDE5FB65-4946-41D0-BA06-ECB1052C57DE}" type="pres">
      <dgm:prSet presAssocID="{308DC6A0-D3DB-49AC-BB8E-C47AED3A453C}" presName="box" presStyleLbl="node1" presStyleIdx="3" presStyleCnt="5"/>
      <dgm:spPr/>
    </dgm:pt>
    <dgm:pt modelId="{4C3EF71C-AB40-4BD4-94DC-23014C473DF1}" type="pres">
      <dgm:prSet presAssocID="{308DC6A0-D3DB-49AC-BB8E-C47AED3A453C}" presName="img" presStyleLbl="fgImgPlace1" presStyleIdx="3" presStyleCnt="5"/>
      <dgm:spPr>
        <a:blipFill>
          <a:blip xmlns:r="http://schemas.openxmlformats.org/officeDocument/2006/relationships" r:embed="rId4"/>
          <a:srcRect/>
          <a:stretch>
            <a:fillRect l="-12000" r="-12000"/>
          </a:stretch>
        </a:blipFill>
      </dgm:spPr>
    </dgm:pt>
    <dgm:pt modelId="{618649D8-D32C-4902-8317-3E9A45421B46}" type="pres">
      <dgm:prSet presAssocID="{308DC6A0-D3DB-49AC-BB8E-C47AED3A453C}" presName="text" presStyleLbl="node1" presStyleIdx="3" presStyleCnt="5">
        <dgm:presLayoutVars>
          <dgm:bulletEnabled val="1"/>
        </dgm:presLayoutVars>
      </dgm:prSet>
      <dgm:spPr/>
    </dgm:pt>
    <dgm:pt modelId="{3CBF2B78-B9E1-4C31-BC03-BFBB6180F674}" type="pres">
      <dgm:prSet presAssocID="{303A0B16-8C79-40E8-96B7-706091D23FE2}" presName="spacer" presStyleCnt="0"/>
      <dgm:spPr/>
    </dgm:pt>
    <dgm:pt modelId="{3FA200D0-268C-4D41-A7C6-28CB49BBBE3C}" type="pres">
      <dgm:prSet presAssocID="{601AFA4A-3823-4895-900D-1B9C0C4DD7FE}" presName="comp" presStyleCnt="0"/>
      <dgm:spPr/>
    </dgm:pt>
    <dgm:pt modelId="{50ED28F4-B213-4332-BA53-226948BEE69D}" type="pres">
      <dgm:prSet presAssocID="{601AFA4A-3823-4895-900D-1B9C0C4DD7FE}" presName="box" presStyleLbl="node1" presStyleIdx="4" presStyleCnt="5"/>
      <dgm:spPr/>
    </dgm:pt>
    <dgm:pt modelId="{D1DFD5BD-5672-45A8-BB18-F7740A9CC4D0}" type="pres">
      <dgm:prSet presAssocID="{601AFA4A-3823-4895-900D-1B9C0C4DD7FE}" presName="img" presStyleLbl="fgImgPlac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t="-18000" b="-18000"/>
          </a:stretch>
        </a:blipFill>
      </dgm:spPr>
    </dgm:pt>
    <dgm:pt modelId="{5B107E40-09DC-4EA5-9835-72BC5051D897}" type="pres">
      <dgm:prSet presAssocID="{601AFA4A-3823-4895-900D-1B9C0C4DD7FE}" presName="text" presStyleLbl="node1" presStyleIdx="4" presStyleCnt="5">
        <dgm:presLayoutVars>
          <dgm:bulletEnabled val="1"/>
        </dgm:presLayoutVars>
      </dgm:prSet>
      <dgm:spPr/>
    </dgm:pt>
  </dgm:ptLst>
  <dgm:cxnLst>
    <dgm:cxn modelId="{D2B00E0C-0817-4FE8-9B1A-0155F7122F39}" srcId="{5BE7B586-A7AD-4D1B-AC3A-162E83F3EDD7}" destId="{F5E45699-4BC3-47C6-B041-AA9BB8822169}" srcOrd="1" destOrd="0" parTransId="{C6F59650-81E9-447B-B1B4-2FE4EF5B5281}" sibTransId="{14FB90A5-4E51-4108-BF4F-E500B36C67A9}"/>
    <dgm:cxn modelId="{E7A5C618-E0FD-4013-A4D0-ED3D0454BE26}" type="presOf" srcId="{5BE7B586-A7AD-4D1B-AC3A-162E83F3EDD7}" destId="{9D716766-CCAB-4FC7-AE34-28F81B22F5F8}" srcOrd="0" destOrd="0" presId="urn:microsoft.com/office/officeart/2005/8/layout/vList4"/>
    <dgm:cxn modelId="{A92B0634-2EDF-4294-8154-E8F9AFC5C41F}" type="presOf" srcId="{308DC6A0-D3DB-49AC-BB8E-C47AED3A453C}" destId="{618649D8-D32C-4902-8317-3E9A45421B46}" srcOrd="1" destOrd="0" presId="urn:microsoft.com/office/officeart/2005/8/layout/vList4"/>
    <dgm:cxn modelId="{D4B0535C-0C33-46BF-907A-52E6AD92C39D}" srcId="{5BE7B586-A7AD-4D1B-AC3A-162E83F3EDD7}" destId="{601AFA4A-3823-4895-900D-1B9C0C4DD7FE}" srcOrd="4" destOrd="0" parTransId="{975D6204-6DDF-4AFA-823E-4CECEAED9FB8}" sibTransId="{90313AD7-FB76-439B-8F58-4A761496B68F}"/>
    <dgm:cxn modelId="{15E6CC70-BEB9-4B09-A451-9B226905B038}" srcId="{5BE7B586-A7AD-4D1B-AC3A-162E83F3EDD7}" destId="{E9F4FE17-0500-4E4B-BAEB-DF12113104B4}" srcOrd="0" destOrd="0" parTransId="{3A0D321D-61C0-478A-8B1B-B70E8D516279}" sibTransId="{49C21D1E-7C64-4262-BA1D-145B20C15833}"/>
    <dgm:cxn modelId="{F7F7AA54-B75D-440C-94A7-BE6A45977F93}" type="presOf" srcId="{E9F4FE17-0500-4E4B-BAEB-DF12113104B4}" destId="{89191E76-E2A1-4F3A-8981-91840281954A}" srcOrd="0" destOrd="0" presId="urn:microsoft.com/office/officeart/2005/8/layout/vList4"/>
    <dgm:cxn modelId="{38BFFD7A-E9E0-4166-A74D-8E4237DE3995}" type="presOf" srcId="{E9F4FE17-0500-4E4B-BAEB-DF12113104B4}" destId="{E1AD8DD5-1B53-4858-8B3D-F76B532BD027}" srcOrd="1" destOrd="0" presId="urn:microsoft.com/office/officeart/2005/8/layout/vList4"/>
    <dgm:cxn modelId="{B68A1F84-6E6D-4DDB-A356-65646EA7D80F}" srcId="{5BE7B586-A7AD-4D1B-AC3A-162E83F3EDD7}" destId="{35E4103C-7A0A-4B3F-839C-972EC1A69133}" srcOrd="2" destOrd="0" parTransId="{1E9347F9-CC22-4A43-A8B7-6C828B55BC55}" sibTransId="{83E2BE2E-0C86-4541-9CC5-FF7E813183C2}"/>
    <dgm:cxn modelId="{BC4CA89F-0017-4FCA-A81D-043A6C466E37}" type="presOf" srcId="{35E4103C-7A0A-4B3F-839C-972EC1A69133}" destId="{3C2491AB-C4C3-444C-808E-24183786A928}" srcOrd="1" destOrd="0" presId="urn:microsoft.com/office/officeart/2005/8/layout/vList4"/>
    <dgm:cxn modelId="{46AFC39F-1452-4A70-A776-5F6280B9EDB7}" type="presOf" srcId="{601AFA4A-3823-4895-900D-1B9C0C4DD7FE}" destId="{50ED28F4-B213-4332-BA53-226948BEE69D}" srcOrd="0" destOrd="0" presId="urn:microsoft.com/office/officeart/2005/8/layout/vList4"/>
    <dgm:cxn modelId="{DFE38FB1-3FBE-41E6-8B62-EDEDEF448BF2}" type="presOf" srcId="{F5E45699-4BC3-47C6-B041-AA9BB8822169}" destId="{3261A5BE-1E00-4BEE-BEE5-725F148D25BE}" srcOrd="1" destOrd="0" presId="urn:microsoft.com/office/officeart/2005/8/layout/vList4"/>
    <dgm:cxn modelId="{7B1F42BA-F100-4E46-BB63-5F903F424F95}" type="presOf" srcId="{35E4103C-7A0A-4B3F-839C-972EC1A69133}" destId="{25D7A13F-82F4-45FD-BBE1-52BC3BBEBBD2}" srcOrd="0" destOrd="0" presId="urn:microsoft.com/office/officeart/2005/8/layout/vList4"/>
    <dgm:cxn modelId="{DC3731CF-7750-4C06-90F9-FA0D9C35F45B}" type="presOf" srcId="{F5E45699-4BC3-47C6-B041-AA9BB8822169}" destId="{A4005735-3266-4FA9-9A6C-CAFC5B7FBC3C}" srcOrd="0" destOrd="0" presId="urn:microsoft.com/office/officeart/2005/8/layout/vList4"/>
    <dgm:cxn modelId="{DB506EEC-D887-45A1-8FBA-3C06081B5E01}" srcId="{5BE7B586-A7AD-4D1B-AC3A-162E83F3EDD7}" destId="{308DC6A0-D3DB-49AC-BB8E-C47AED3A453C}" srcOrd="3" destOrd="0" parTransId="{744C2BB5-3A31-4D44-BE11-CECC451F4407}" sibTransId="{303A0B16-8C79-40E8-96B7-706091D23FE2}"/>
    <dgm:cxn modelId="{B1ECCBF9-9456-45D4-BFA8-1C9E7E36ABD9}" type="presOf" srcId="{601AFA4A-3823-4895-900D-1B9C0C4DD7FE}" destId="{5B107E40-09DC-4EA5-9835-72BC5051D897}" srcOrd="1" destOrd="0" presId="urn:microsoft.com/office/officeart/2005/8/layout/vList4"/>
    <dgm:cxn modelId="{C2A5D1FC-72C2-4B2A-B162-63AC5456F54D}" type="presOf" srcId="{308DC6A0-D3DB-49AC-BB8E-C47AED3A453C}" destId="{DDE5FB65-4946-41D0-BA06-ECB1052C57DE}" srcOrd="0" destOrd="0" presId="urn:microsoft.com/office/officeart/2005/8/layout/vList4"/>
    <dgm:cxn modelId="{298DE47B-75DF-41BA-884B-54EDF2D6D01C}" type="presParOf" srcId="{9D716766-CCAB-4FC7-AE34-28F81B22F5F8}" destId="{E05B013D-4146-4381-987E-E4509A594EE4}" srcOrd="0" destOrd="0" presId="urn:microsoft.com/office/officeart/2005/8/layout/vList4"/>
    <dgm:cxn modelId="{CBB06C2F-018D-4124-ABC5-846EB4B63610}" type="presParOf" srcId="{E05B013D-4146-4381-987E-E4509A594EE4}" destId="{89191E76-E2A1-4F3A-8981-91840281954A}" srcOrd="0" destOrd="0" presId="urn:microsoft.com/office/officeart/2005/8/layout/vList4"/>
    <dgm:cxn modelId="{56F126C1-3D91-47EF-8AE1-B99E5F8D81C1}" type="presParOf" srcId="{E05B013D-4146-4381-987E-E4509A594EE4}" destId="{F2AA533C-0625-44F1-9BAD-AFEABEC3E61A}" srcOrd="1" destOrd="0" presId="urn:microsoft.com/office/officeart/2005/8/layout/vList4"/>
    <dgm:cxn modelId="{449407CD-8989-40AD-B271-5CE38EDFBDEF}" type="presParOf" srcId="{E05B013D-4146-4381-987E-E4509A594EE4}" destId="{E1AD8DD5-1B53-4858-8B3D-F76B532BD027}" srcOrd="2" destOrd="0" presId="urn:microsoft.com/office/officeart/2005/8/layout/vList4"/>
    <dgm:cxn modelId="{396B3E05-E192-4D97-944C-C9E0367743AF}" type="presParOf" srcId="{9D716766-CCAB-4FC7-AE34-28F81B22F5F8}" destId="{E7043384-6595-4FA3-97D9-E4274998D04F}" srcOrd="1" destOrd="0" presId="urn:microsoft.com/office/officeart/2005/8/layout/vList4"/>
    <dgm:cxn modelId="{48701943-0EB1-481D-B8CE-53479A029693}" type="presParOf" srcId="{9D716766-CCAB-4FC7-AE34-28F81B22F5F8}" destId="{97092942-12A3-4D84-ADA8-CE25AE862090}" srcOrd="2" destOrd="0" presId="urn:microsoft.com/office/officeart/2005/8/layout/vList4"/>
    <dgm:cxn modelId="{17F0A34C-CD9A-4C85-92EF-2CC4E1F15814}" type="presParOf" srcId="{97092942-12A3-4D84-ADA8-CE25AE862090}" destId="{A4005735-3266-4FA9-9A6C-CAFC5B7FBC3C}" srcOrd="0" destOrd="0" presId="urn:microsoft.com/office/officeart/2005/8/layout/vList4"/>
    <dgm:cxn modelId="{265DB7E7-93EC-4F9B-87F6-A229319EF953}" type="presParOf" srcId="{97092942-12A3-4D84-ADA8-CE25AE862090}" destId="{6D58B01A-7EF9-4719-B316-034A3CB95519}" srcOrd="1" destOrd="0" presId="urn:microsoft.com/office/officeart/2005/8/layout/vList4"/>
    <dgm:cxn modelId="{74E70990-EA12-43B0-B1E0-7034632AAA11}" type="presParOf" srcId="{97092942-12A3-4D84-ADA8-CE25AE862090}" destId="{3261A5BE-1E00-4BEE-BEE5-725F148D25BE}" srcOrd="2" destOrd="0" presId="urn:microsoft.com/office/officeart/2005/8/layout/vList4"/>
    <dgm:cxn modelId="{2B6CDA46-BAD5-4CD6-B277-68A642221528}" type="presParOf" srcId="{9D716766-CCAB-4FC7-AE34-28F81B22F5F8}" destId="{6EA46195-8D14-43AC-A157-5A1D2F29405B}" srcOrd="3" destOrd="0" presId="urn:microsoft.com/office/officeart/2005/8/layout/vList4"/>
    <dgm:cxn modelId="{E725AF3A-3601-44E4-B568-3314174AFE99}" type="presParOf" srcId="{9D716766-CCAB-4FC7-AE34-28F81B22F5F8}" destId="{3A0FBAEF-915F-489A-BE89-A50A6EA90E33}" srcOrd="4" destOrd="0" presId="urn:microsoft.com/office/officeart/2005/8/layout/vList4"/>
    <dgm:cxn modelId="{934EFCAB-19BC-431F-801D-270791B92B96}" type="presParOf" srcId="{3A0FBAEF-915F-489A-BE89-A50A6EA90E33}" destId="{25D7A13F-82F4-45FD-BBE1-52BC3BBEBBD2}" srcOrd="0" destOrd="0" presId="urn:microsoft.com/office/officeart/2005/8/layout/vList4"/>
    <dgm:cxn modelId="{C977CBE0-C38F-4E58-9569-2DDA377F671A}" type="presParOf" srcId="{3A0FBAEF-915F-489A-BE89-A50A6EA90E33}" destId="{8FCC76E8-933F-4F3D-9556-083893D837EA}" srcOrd="1" destOrd="0" presId="urn:microsoft.com/office/officeart/2005/8/layout/vList4"/>
    <dgm:cxn modelId="{C5B334D6-FD32-4EA7-88B6-BED678E03977}" type="presParOf" srcId="{3A0FBAEF-915F-489A-BE89-A50A6EA90E33}" destId="{3C2491AB-C4C3-444C-808E-24183786A928}" srcOrd="2" destOrd="0" presId="urn:microsoft.com/office/officeart/2005/8/layout/vList4"/>
    <dgm:cxn modelId="{4948B113-5748-4773-98B9-CD5AD1635CE2}" type="presParOf" srcId="{9D716766-CCAB-4FC7-AE34-28F81B22F5F8}" destId="{1E16BE8D-7850-4D03-88D3-2F246961A3B8}" srcOrd="5" destOrd="0" presId="urn:microsoft.com/office/officeart/2005/8/layout/vList4"/>
    <dgm:cxn modelId="{A10EC753-0E88-4FB2-A7E2-C277FFED17D2}" type="presParOf" srcId="{9D716766-CCAB-4FC7-AE34-28F81B22F5F8}" destId="{4F7532BD-F751-4644-824E-6E1561356D39}" srcOrd="6" destOrd="0" presId="urn:microsoft.com/office/officeart/2005/8/layout/vList4"/>
    <dgm:cxn modelId="{87F5B968-76C8-4486-927E-8A31F6F9A4BF}" type="presParOf" srcId="{4F7532BD-F751-4644-824E-6E1561356D39}" destId="{DDE5FB65-4946-41D0-BA06-ECB1052C57DE}" srcOrd="0" destOrd="0" presId="urn:microsoft.com/office/officeart/2005/8/layout/vList4"/>
    <dgm:cxn modelId="{94AD7260-2BC3-4FE9-8420-AABE3E8B337E}" type="presParOf" srcId="{4F7532BD-F751-4644-824E-6E1561356D39}" destId="{4C3EF71C-AB40-4BD4-94DC-23014C473DF1}" srcOrd="1" destOrd="0" presId="urn:microsoft.com/office/officeart/2005/8/layout/vList4"/>
    <dgm:cxn modelId="{A0C1C921-1638-4D29-8EBB-B1F228AC7C11}" type="presParOf" srcId="{4F7532BD-F751-4644-824E-6E1561356D39}" destId="{618649D8-D32C-4902-8317-3E9A45421B46}" srcOrd="2" destOrd="0" presId="urn:microsoft.com/office/officeart/2005/8/layout/vList4"/>
    <dgm:cxn modelId="{BCCDD193-92B0-44D2-9814-7168DE17CB09}" type="presParOf" srcId="{9D716766-CCAB-4FC7-AE34-28F81B22F5F8}" destId="{3CBF2B78-B9E1-4C31-BC03-BFBB6180F674}" srcOrd="7" destOrd="0" presId="urn:microsoft.com/office/officeart/2005/8/layout/vList4"/>
    <dgm:cxn modelId="{7CFA7358-E731-44C3-AE93-96AFA642DBBB}" type="presParOf" srcId="{9D716766-CCAB-4FC7-AE34-28F81B22F5F8}" destId="{3FA200D0-268C-4D41-A7C6-28CB49BBBE3C}" srcOrd="8" destOrd="0" presId="urn:microsoft.com/office/officeart/2005/8/layout/vList4"/>
    <dgm:cxn modelId="{6FF9FC3B-2BC5-4097-BA07-A60CB6B899C9}" type="presParOf" srcId="{3FA200D0-268C-4D41-A7C6-28CB49BBBE3C}" destId="{50ED28F4-B213-4332-BA53-226948BEE69D}" srcOrd="0" destOrd="0" presId="urn:microsoft.com/office/officeart/2005/8/layout/vList4"/>
    <dgm:cxn modelId="{769542FF-2122-47AC-851E-B0A72E7CB03B}" type="presParOf" srcId="{3FA200D0-268C-4D41-A7C6-28CB49BBBE3C}" destId="{D1DFD5BD-5672-45A8-BB18-F7740A9CC4D0}" srcOrd="1" destOrd="0" presId="urn:microsoft.com/office/officeart/2005/8/layout/vList4"/>
    <dgm:cxn modelId="{2683B7E7-1955-4D87-9ABA-9609DAEB7399}" type="presParOf" srcId="{3FA200D0-268C-4D41-A7C6-28CB49BBBE3C}" destId="{5B107E40-09DC-4EA5-9835-72BC5051D897}"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D51790C-085D-4EC8-A7D2-384AE922E343}" type="doc">
      <dgm:prSet loTypeId="urn:microsoft.com/office/officeart/2005/8/layout/hierarchy1" loCatId="hierarchy" qsTypeId="urn:microsoft.com/office/officeart/2005/8/quickstyle/simple5" qsCatId="simple" csTypeId="urn:microsoft.com/office/officeart/2005/8/colors/accent1_4" csCatId="accent1" phldr="1"/>
      <dgm:spPr/>
      <dgm:t>
        <a:bodyPr/>
        <a:lstStyle/>
        <a:p>
          <a:endParaRPr lang="fr-FR"/>
        </a:p>
      </dgm:t>
    </dgm:pt>
    <dgm:pt modelId="{93F3B9C2-C6DC-494F-A78B-3800A9F4F709}">
      <dgm:prSet phldrT="[Texte]" custT="1"/>
      <dgm:spPr/>
      <dgm:t>
        <a:bodyPr/>
        <a:lstStyle/>
        <a:p>
          <a:pPr algn="ctr"/>
          <a:r>
            <a:rPr lang="fr-FR" sz="1600" b="1" dirty="0">
              <a:latin typeface="Montserrat" panose="00000500000000000000" pitchFamily="2" charset="0"/>
            </a:rPr>
            <a:t>Données textuelles </a:t>
          </a:r>
        </a:p>
        <a:p>
          <a:pPr algn="l"/>
          <a:r>
            <a:rPr lang="fr-FR" sz="1600" dirty="0">
              <a:latin typeface="Montserrat" panose="00000500000000000000" pitchFamily="2" charset="0"/>
            </a:rPr>
            <a:t>- </a:t>
          </a:r>
          <a:r>
            <a:rPr lang="fr-FR" sz="1600" dirty="0" err="1">
              <a:latin typeface="Montserrat" panose="00000500000000000000" pitchFamily="2" charset="0"/>
            </a:rPr>
            <a:t>Product_category_tree</a:t>
          </a:r>
          <a:endParaRPr lang="fr-FR" sz="1600" dirty="0">
            <a:latin typeface="Montserrat" panose="00000500000000000000" pitchFamily="2" charset="0"/>
          </a:endParaRPr>
        </a:p>
        <a:p>
          <a:pPr algn="l"/>
          <a:r>
            <a:rPr lang="fr-FR" sz="1600" dirty="0">
              <a:latin typeface="Montserrat" panose="00000500000000000000" pitchFamily="2" charset="0"/>
            </a:rPr>
            <a:t>- Description</a:t>
          </a:r>
        </a:p>
        <a:p>
          <a:pPr algn="l"/>
          <a:r>
            <a:rPr lang="fr-FR" sz="1600" dirty="0">
              <a:latin typeface="Montserrat" panose="00000500000000000000" pitchFamily="2" charset="0"/>
            </a:rPr>
            <a:t>- Product </a:t>
          </a:r>
          <a:r>
            <a:rPr lang="fr-FR" sz="1600" dirty="0" err="1">
              <a:latin typeface="Montserrat" panose="00000500000000000000" pitchFamily="2" charset="0"/>
            </a:rPr>
            <a:t>name</a:t>
          </a:r>
          <a:endParaRPr lang="fr-FR" sz="1600" dirty="0">
            <a:latin typeface="Montserrat" panose="00000500000000000000" pitchFamily="2" charset="0"/>
          </a:endParaRPr>
        </a:p>
        <a:p>
          <a:pPr algn="ctr"/>
          <a:r>
            <a:rPr lang="fr-FR" sz="1600" b="1" dirty="0">
              <a:latin typeface="Montserrat" panose="00000500000000000000" pitchFamily="2" charset="0"/>
            </a:rPr>
            <a:t>Données visuelles</a:t>
          </a:r>
        </a:p>
        <a:p>
          <a:pPr algn="l"/>
          <a:r>
            <a:rPr lang="fr-FR" sz="1600" dirty="0">
              <a:latin typeface="Montserrat" panose="00000500000000000000" pitchFamily="2" charset="0"/>
            </a:rPr>
            <a:t>- Image</a:t>
          </a:r>
          <a:endParaRPr lang="fr-FR" sz="1400" dirty="0"/>
        </a:p>
      </dgm:t>
    </dgm:pt>
    <dgm:pt modelId="{58AB064A-7FAB-4B85-A7F7-DAC63C745EE8}" type="parTrans" cxnId="{44A11D32-3B74-4893-9BB0-477B40D0BA25}">
      <dgm:prSet/>
      <dgm:spPr/>
      <dgm:t>
        <a:bodyPr/>
        <a:lstStyle/>
        <a:p>
          <a:endParaRPr lang="fr-FR" sz="1600"/>
        </a:p>
      </dgm:t>
    </dgm:pt>
    <dgm:pt modelId="{9B87692F-C412-4507-8C8E-CDCBF8607B9A}" type="sibTrans" cxnId="{44A11D32-3B74-4893-9BB0-477B40D0BA25}">
      <dgm:prSet/>
      <dgm:spPr/>
      <dgm:t>
        <a:bodyPr/>
        <a:lstStyle/>
        <a:p>
          <a:endParaRPr lang="fr-FR" sz="1600"/>
        </a:p>
      </dgm:t>
    </dgm:pt>
    <dgm:pt modelId="{8AF59484-25B3-4152-95F2-35D07458DA75}">
      <dgm:prSet phldrT="[Texte]" custT="1"/>
      <dgm:spPr/>
      <dgm:t>
        <a:bodyPr/>
        <a:lstStyle/>
        <a:p>
          <a:r>
            <a:rPr lang="fr-FR" sz="2800" dirty="0"/>
            <a:t>Preprocessing </a:t>
          </a:r>
        </a:p>
      </dgm:t>
    </dgm:pt>
    <dgm:pt modelId="{46197966-47AD-477D-8577-630243883EBB}" type="parTrans" cxnId="{D58094B3-5693-482C-B8DA-B5787D8FA22A}">
      <dgm:prSet/>
      <dgm:spPr/>
      <dgm:t>
        <a:bodyPr/>
        <a:lstStyle/>
        <a:p>
          <a:endParaRPr lang="fr-FR" sz="1600"/>
        </a:p>
      </dgm:t>
    </dgm:pt>
    <dgm:pt modelId="{A67E3689-93D3-44D9-9D65-B08409B55199}" type="sibTrans" cxnId="{D58094B3-5693-482C-B8DA-B5787D8FA22A}">
      <dgm:prSet/>
      <dgm:spPr/>
      <dgm:t>
        <a:bodyPr/>
        <a:lstStyle/>
        <a:p>
          <a:endParaRPr lang="fr-FR" sz="1600"/>
        </a:p>
      </dgm:t>
    </dgm:pt>
    <dgm:pt modelId="{27F389AF-7B43-4A1B-884E-3753B32FD4C0}">
      <dgm:prSet phldrT="[Texte]" custT="1"/>
      <dgm:spPr/>
      <dgm:t>
        <a:bodyPr/>
        <a:lstStyle/>
        <a:p>
          <a:r>
            <a:rPr lang="fr-FR" sz="2800" dirty="0"/>
            <a:t>Modeling </a:t>
          </a:r>
        </a:p>
      </dgm:t>
    </dgm:pt>
    <dgm:pt modelId="{2DF98EA9-2791-44CE-95D6-4526FFD2AC47}" type="parTrans" cxnId="{D66A4ED1-E3C8-429B-8BC7-ED8459C3FEDA}">
      <dgm:prSet/>
      <dgm:spPr/>
      <dgm:t>
        <a:bodyPr/>
        <a:lstStyle/>
        <a:p>
          <a:endParaRPr lang="fr-FR" sz="1600"/>
        </a:p>
      </dgm:t>
    </dgm:pt>
    <dgm:pt modelId="{7B203304-966A-4B58-9AB9-CF6875099124}" type="sibTrans" cxnId="{D66A4ED1-E3C8-429B-8BC7-ED8459C3FEDA}">
      <dgm:prSet/>
      <dgm:spPr/>
      <dgm:t>
        <a:bodyPr/>
        <a:lstStyle/>
        <a:p>
          <a:endParaRPr lang="fr-FR" sz="1600"/>
        </a:p>
      </dgm:t>
    </dgm:pt>
    <dgm:pt modelId="{03F7295B-68D7-4C85-B2FA-DC518190BC0E}">
      <dgm:prSet phldrT="[Texte]" custT="1"/>
      <dgm:spPr/>
      <dgm:t>
        <a:bodyPr/>
        <a:lstStyle/>
        <a:p>
          <a:r>
            <a:rPr lang="fr-FR" sz="2800" dirty="0"/>
            <a:t>Réduction dimension</a:t>
          </a:r>
        </a:p>
      </dgm:t>
    </dgm:pt>
    <dgm:pt modelId="{054F0D36-4A70-4F4A-878B-FD882364620F}" type="parTrans" cxnId="{78BE7754-1686-436C-B1DF-2F6F2E4DD53F}">
      <dgm:prSet/>
      <dgm:spPr/>
      <dgm:t>
        <a:bodyPr/>
        <a:lstStyle/>
        <a:p>
          <a:endParaRPr lang="fr-FR" sz="1600"/>
        </a:p>
      </dgm:t>
    </dgm:pt>
    <dgm:pt modelId="{33699C40-9CC2-4895-8B7F-BC5ADBDC6015}" type="sibTrans" cxnId="{78BE7754-1686-436C-B1DF-2F6F2E4DD53F}">
      <dgm:prSet/>
      <dgm:spPr/>
      <dgm:t>
        <a:bodyPr/>
        <a:lstStyle/>
        <a:p>
          <a:endParaRPr lang="fr-FR" sz="1600"/>
        </a:p>
      </dgm:t>
    </dgm:pt>
    <dgm:pt modelId="{2B6E6B38-68E2-475A-ACD1-AF3BD2F803D3}">
      <dgm:prSet phldrT="[Texte]"/>
      <dgm:spPr/>
      <dgm:t>
        <a:bodyPr/>
        <a:lstStyle/>
        <a:p>
          <a:r>
            <a:rPr lang="fr-FR"/>
            <a:t>Clustering</a:t>
          </a:r>
          <a:endParaRPr lang="fr-FR" dirty="0"/>
        </a:p>
      </dgm:t>
    </dgm:pt>
    <dgm:pt modelId="{F82A4769-2238-42E2-A8D9-C4A3FEF85309}" type="parTrans" cxnId="{5E08D838-1C61-4C73-B0AF-52A099ED2E5A}">
      <dgm:prSet/>
      <dgm:spPr/>
      <dgm:t>
        <a:bodyPr/>
        <a:lstStyle/>
        <a:p>
          <a:endParaRPr lang="fr-FR"/>
        </a:p>
      </dgm:t>
    </dgm:pt>
    <dgm:pt modelId="{F978F775-A08A-423E-A8E5-140FC4B53891}" type="sibTrans" cxnId="{5E08D838-1C61-4C73-B0AF-52A099ED2E5A}">
      <dgm:prSet/>
      <dgm:spPr/>
      <dgm:t>
        <a:bodyPr/>
        <a:lstStyle/>
        <a:p>
          <a:endParaRPr lang="fr-FR"/>
        </a:p>
      </dgm:t>
    </dgm:pt>
    <dgm:pt modelId="{D459E808-D4EA-4C2B-91B2-0FB6EB441CD1}" type="pres">
      <dgm:prSet presAssocID="{4D51790C-085D-4EC8-A7D2-384AE922E343}" presName="hierChild1" presStyleCnt="0">
        <dgm:presLayoutVars>
          <dgm:chPref val="1"/>
          <dgm:dir/>
          <dgm:animOne val="branch"/>
          <dgm:animLvl val="lvl"/>
          <dgm:resizeHandles/>
        </dgm:presLayoutVars>
      </dgm:prSet>
      <dgm:spPr/>
    </dgm:pt>
    <dgm:pt modelId="{0F2A232E-A3D0-4B4C-BAA1-92C3374FFA38}" type="pres">
      <dgm:prSet presAssocID="{93F3B9C2-C6DC-494F-A78B-3800A9F4F709}" presName="hierRoot1" presStyleCnt="0"/>
      <dgm:spPr/>
    </dgm:pt>
    <dgm:pt modelId="{FA43F4E2-4484-43C7-8FB9-C8A1ED45373B}" type="pres">
      <dgm:prSet presAssocID="{93F3B9C2-C6DC-494F-A78B-3800A9F4F709}" presName="composite" presStyleCnt="0"/>
      <dgm:spPr/>
    </dgm:pt>
    <dgm:pt modelId="{0BD0C5BE-BD4A-42E5-A1DD-7FDA5C207862}" type="pres">
      <dgm:prSet presAssocID="{93F3B9C2-C6DC-494F-A78B-3800A9F4F709}" presName="background" presStyleLbl="node0" presStyleIdx="0" presStyleCnt="1"/>
      <dgm:spPr/>
    </dgm:pt>
    <dgm:pt modelId="{1358B6C5-A8F9-4F0A-8660-57C8D910FC67}" type="pres">
      <dgm:prSet presAssocID="{93F3B9C2-C6DC-494F-A78B-3800A9F4F709}" presName="text" presStyleLbl="fgAcc0" presStyleIdx="0" presStyleCnt="1" custScaleX="143909" custScaleY="163464">
        <dgm:presLayoutVars>
          <dgm:chPref val="3"/>
        </dgm:presLayoutVars>
      </dgm:prSet>
      <dgm:spPr/>
    </dgm:pt>
    <dgm:pt modelId="{927F987F-F718-47D9-9766-1C73BD1B8C79}" type="pres">
      <dgm:prSet presAssocID="{93F3B9C2-C6DC-494F-A78B-3800A9F4F709}" presName="hierChild2" presStyleCnt="0"/>
      <dgm:spPr/>
    </dgm:pt>
    <dgm:pt modelId="{5C5CBC6D-FDAB-4CF9-BFB0-E3D48D924CA9}" type="pres">
      <dgm:prSet presAssocID="{46197966-47AD-477D-8577-630243883EBB}" presName="Name10" presStyleLbl="parChTrans1D2" presStyleIdx="0" presStyleCnt="4"/>
      <dgm:spPr/>
    </dgm:pt>
    <dgm:pt modelId="{C646490C-9950-472F-B2BA-70EBE586000C}" type="pres">
      <dgm:prSet presAssocID="{8AF59484-25B3-4152-95F2-35D07458DA75}" presName="hierRoot2" presStyleCnt="0"/>
      <dgm:spPr/>
    </dgm:pt>
    <dgm:pt modelId="{A7695313-3399-4298-B736-FBE9E5C6159F}" type="pres">
      <dgm:prSet presAssocID="{8AF59484-25B3-4152-95F2-35D07458DA75}" presName="composite2" presStyleCnt="0"/>
      <dgm:spPr/>
    </dgm:pt>
    <dgm:pt modelId="{8B1E9C52-79B3-4437-867D-F7D923D1C246}" type="pres">
      <dgm:prSet presAssocID="{8AF59484-25B3-4152-95F2-35D07458DA75}" presName="background2" presStyleLbl="node2" presStyleIdx="0" presStyleCnt="4"/>
      <dgm:spPr/>
    </dgm:pt>
    <dgm:pt modelId="{EC219CA7-7A64-4B6A-A700-89F180869BD8}" type="pres">
      <dgm:prSet presAssocID="{8AF59484-25B3-4152-95F2-35D07458DA75}" presName="text2" presStyleLbl="fgAcc2" presStyleIdx="0" presStyleCnt="4" custScaleX="111345" custScaleY="68199">
        <dgm:presLayoutVars>
          <dgm:chPref val="3"/>
        </dgm:presLayoutVars>
      </dgm:prSet>
      <dgm:spPr/>
    </dgm:pt>
    <dgm:pt modelId="{65AFCC5F-D886-406E-A5EA-7D41537038E0}" type="pres">
      <dgm:prSet presAssocID="{8AF59484-25B3-4152-95F2-35D07458DA75}" presName="hierChild3" presStyleCnt="0"/>
      <dgm:spPr/>
    </dgm:pt>
    <dgm:pt modelId="{72181ADD-AB53-4184-9260-4490727E8EF7}" type="pres">
      <dgm:prSet presAssocID="{2DF98EA9-2791-44CE-95D6-4526FFD2AC47}" presName="Name10" presStyleLbl="parChTrans1D2" presStyleIdx="1" presStyleCnt="4"/>
      <dgm:spPr/>
    </dgm:pt>
    <dgm:pt modelId="{6C0A3B70-6BC5-4FFB-9587-3B75E799023A}" type="pres">
      <dgm:prSet presAssocID="{27F389AF-7B43-4A1B-884E-3753B32FD4C0}" presName="hierRoot2" presStyleCnt="0"/>
      <dgm:spPr/>
    </dgm:pt>
    <dgm:pt modelId="{4CF91A22-DF09-4F3A-935D-59183F005E36}" type="pres">
      <dgm:prSet presAssocID="{27F389AF-7B43-4A1B-884E-3753B32FD4C0}" presName="composite2" presStyleCnt="0"/>
      <dgm:spPr/>
    </dgm:pt>
    <dgm:pt modelId="{7DF37154-13AE-4B6A-8CC9-7BFBB1E3C9CD}" type="pres">
      <dgm:prSet presAssocID="{27F389AF-7B43-4A1B-884E-3753B32FD4C0}" presName="background2" presStyleLbl="node2" presStyleIdx="1" presStyleCnt="4"/>
      <dgm:spPr/>
    </dgm:pt>
    <dgm:pt modelId="{AF6F1E7C-6A94-45D3-B27C-A512E573E2F2}" type="pres">
      <dgm:prSet presAssocID="{27F389AF-7B43-4A1B-884E-3753B32FD4C0}" presName="text2" presStyleLbl="fgAcc2" presStyleIdx="1" presStyleCnt="4" custScaleX="106316" custScaleY="68078">
        <dgm:presLayoutVars>
          <dgm:chPref val="3"/>
        </dgm:presLayoutVars>
      </dgm:prSet>
      <dgm:spPr/>
    </dgm:pt>
    <dgm:pt modelId="{3ABD9764-0649-4A5C-8176-C1DB96A93FED}" type="pres">
      <dgm:prSet presAssocID="{27F389AF-7B43-4A1B-884E-3753B32FD4C0}" presName="hierChild3" presStyleCnt="0"/>
      <dgm:spPr/>
    </dgm:pt>
    <dgm:pt modelId="{FC4B4A20-8142-48EF-ABA2-9040FB094568}" type="pres">
      <dgm:prSet presAssocID="{054F0D36-4A70-4F4A-878B-FD882364620F}" presName="Name10" presStyleLbl="parChTrans1D2" presStyleIdx="2" presStyleCnt="4"/>
      <dgm:spPr/>
    </dgm:pt>
    <dgm:pt modelId="{8C3735BF-5E75-4430-9B91-B145D24F0DDE}" type="pres">
      <dgm:prSet presAssocID="{03F7295B-68D7-4C85-B2FA-DC518190BC0E}" presName="hierRoot2" presStyleCnt="0"/>
      <dgm:spPr/>
    </dgm:pt>
    <dgm:pt modelId="{AB400705-0B38-4904-A0B0-31B47BE2A033}" type="pres">
      <dgm:prSet presAssocID="{03F7295B-68D7-4C85-B2FA-DC518190BC0E}" presName="composite2" presStyleCnt="0"/>
      <dgm:spPr/>
    </dgm:pt>
    <dgm:pt modelId="{0700B7D9-A247-463C-B2AC-97458B2E4407}" type="pres">
      <dgm:prSet presAssocID="{03F7295B-68D7-4C85-B2FA-DC518190BC0E}" presName="background2" presStyleLbl="node2" presStyleIdx="2" presStyleCnt="4"/>
      <dgm:spPr/>
    </dgm:pt>
    <dgm:pt modelId="{8CD755BA-5562-4D35-A0E6-908EA1AE97B8}" type="pres">
      <dgm:prSet presAssocID="{03F7295B-68D7-4C85-B2FA-DC518190BC0E}" presName="text2" presStyleLbl="fgAcc2" presStyleIdx="2" presStyleCnt="4" custScaleX="108059" custScaleY="68199">
        <dgm:presLayoutVars>
          <dgm:chPref val="3"/>
        </dgm:presLayoutVars>
      </dgm:prSet>
      <dgm:spPr/>
    </dgm:pt>
    <dgm:pt modelId="{99C4BD84-F27A-4504-9997-F6875C7F75ED}" type="pres">
      <dgm:prSet presAssocID="{03F7295B-68D7-4C85-B2FA-DC518190BC0E}" presName="hierChild3" presStyleCnt="0"/>
      <dgm:spPr/>
    </dgm:pt>
    <dgm:pt modelId="{48BC1C5B-B784-467F-B139-6B4E17ABD388}" type="pres">
      <dgm:prSet presAssocID="{F82A4769-2238-42E2-A8D9-C4A3FEF85309}" presName="Name10" presStyleLbl="parChTrans1D2" presStyleIdx="3" presStyleCnt="4"/>
      <dgm:spPr/>
    </dgm:pt>
    <dgm:pt modelId="{A84D189A-1198-4C69-A4DF-667FBCDE2477}" type="pres">
      <dgm:prSet presAssocID="{2B6E6B38-68E2-475A-ACD1-AF3BD2F803D3}" presName="hierRoot2" presStyleCnt="0"/>
      <dgm:spPr/>
    </dgm:pt>
    <dgm:pt modelId="{2DBD3600-19C1-42A9-B051-517CD8E8CCE0}" type="pres">
      <dgm:prSet presAssocID="{2B6E6B38-68E2-475A-ACD1-AF3BD2F803D3}" presName="composite2" presStyleCnt="0"/>
      <dgm:spPr/>
    </dgm:pt>
    <dgm:pt modelId="{5EB8E428-C168-41EF-B519-1B7DCFF3A0FA}" type="pres">
      <dgm:prSet presAssocID="{2B6E6B38-68E2-475A-ACD1-AF3BD2F803D3}" presName="background2" presStyleLbl="node2" presStyleIdx="3" presStyleCnt="4"/>
      <dgm:spPr/>
    </dgm:pt>
    <dgm:pt modelId="{B42E064C-D800-4890-A925-F9DE0C76B1A9}" type="pres">
      <dgm:prSet presAssocID="{2B6E6B38-68E2-475A-ACD1-AF3BD2F803D3}" presName="text2" presStyleLbl="fgAcc2" presStyleIdx="3" presStyleCnt="4" custScaleX="110351" custScaleY="68199">
        <dgm:presLayoutVars>
          <dgm:chPref val="3"/>
        </dgm:presLayoutVars>
      </dgm:prSet>
      <dgm:spPr/>
    </dgm:pt>
    <dgm:pt modelId="{97A90D9F-14F7-42BD-BD28-680D35AF0B61}" type="pres">
      <dgm:prSet presAssocID="{2B6E6B38-68E2-475A-ACD1-AF3BD2F803D3}" presName="hierChild3" presStyleCnt="0"/>
      <dgm:spPr/>
    </dgm:pt>
  </dgm:ptLst>
  <dgm:cxnLst>
    <dgm:cxn modelId="{44A11D32-3B74-4893-9BB0-477B40D0BA25}" srcId="{4D51790C-085D-4EC8-A7D2-384AE922E343}" destId="{93F3B9C2-C6DC-494F-A78B-3800A9F4F709}" srcOrd="0" destOrd="0" parTransId="{58AB064A-7FAB-4B85-A7F7-DAC63C745EE8}" sibTransId="{9B87692F-C412-4507-8C8E-CDCBF8607B9A}"/>
    <dgm:cxn modelId="{5E08D838-1C61-4C73-B0AF-52A099ED2E5A}" srcId="{93F3B9C2-C6DC-494F-A78B-3800A9F4F709}" destId="{2B6E6B38-68E2-475A-ACD1-AF3BD2F803D3}" srcOrd="3" destOrd="0" parTransId="{F82A4769-2238-42E2-A8D9-C4A3FEF85309}" sibTransId="{F978F775-A08A-423E-A8E5-140FC4B53891}"/>
    <dgm:cxn modelId="{F979A63F-C3B0-46CF-9E28-2C792B6DF9AF}" type="presOf" srcId="{46197966-47AD-477D-8577-630243883EBB}" destId="{5C5CBC6D-FDAB-4CF9-BFB0-E3D48D924CA9}" srcOrd="0" destOrd="0" presId="urn:microsoft.com/office/officeart/2005/8/layout/hierarchy1"/>
    <dgm:cxn modelId="{78BE7754-1686-436C-B1DF-2F6F2E4DD53F}" srcId="{93F3B9C2-C6DC-494F-A78B-3800A9F4F709}" destId="{03F7295B-68D7-4C85-B2FA-DC518190BC0E}" srcOrd="2" destOrd="0" parTransId="{054F0D36-4A70-4F4A-878B-FD882364620F}" sibTransId="{33699C40-9CC2-4895-8B7F-BC5ADBDC6015}"/>
    <dgm:cxn modelId="{529CC155-5861-4D9D-9991-BB611102DC24}" type="presOf" srcId="{054F0D36-4A70-4F4A-878B-FD882364620F}" destId="{FC4B4A20-8142-48EF-ABA2-9040FB094568}" srcOrd="0" destOrd="0" presId="urn:microsoft.com/office/officeart/2005/8/layout/hierarchy1"/>
    <dgm:cxn modelId="{B2969F59-AB49-447D-86E4-9640225D92B8}" type="presOf" srcId="{4D51790C-085D-4EC8-A7D2-384AE922E343}" destId="{D459E808-D4EA-4C2B-91B2-0FB6EB441CD1}" srcOrd="0" destOrd="0" presId="urn:microsoft.com/office/officeart/2005/8/layout/hierarchy1"/>
    <dgm:cxn modelId="{0C27B38D-9EB8-413B-ADD9-20F54385DA57}" type="presOf" srcId="{03F7295B-68D7-4C85-B2FA-DC518190BC0E}" destId="{8CD755BA-5562-4D35-A0E6-908EA1AE97B8}" srcOrd="0" destOrd="0" presId="urn:microsoft.com/office/officeart/2005/8/layout/hierarchy1"/>
    <dgm:cxn modelId="{8CDB9BA7-D932-4447-8907-6F787209A10F}" type="presOf" srcId="{8AF59484-25B3-4152-95F2-35D07458DA75}" destId="{EC219CA7-7A64-4B6A-A700-89F180869BD8}" srcOrd="0" destOrd="0" presId="urn:microsoft.com/office/officeart/2005/8/layout/hierarchy1"/>
    <dgm:cxn modelId="{D58094B3-5693-482C-B8DA-B5787D8FA22A}" srcId="{93F3B9C2-C6DC-494F-A78B-3800A9F4F709}" destId="{8AF59484-25B3-4152-95F2-35D07458DA75}" srcOrd="0" destOrd="0" parTransId="{46197966-47AD-477D-8577-630243883EBB}" sibTransId="{A67E3689-93D3-44D9-9D65-B08409B55199}"/>
    <dgm:cxn modelId="{EE97F8BE-8CE8-45F0-BEA4-2D30F7535E9E}" type="presOf" srcId="{93F3B9C2-C6DC-494F-A78B-3800A9F4F709}" destId="{1358B6C5-A8F9-4F0A-8660-57C8D910FC67}" srcOrd="0" destOrd="0" presId="urn:microsoft.com/office/officeart/2005/8/layout/hierarchy1"/>
    <dgm:cxn modelId="{775138D0-C541-4272-9CFF-E365FE7BE13A}" type="presOf" srcId="{2DF98EA9-2791-44CE-95D6-4526FFD2AC47}" destId="{72181ADD-AB53-4184-9260-4490727E8EF7}" srcOrd="0" destOrd="0" presId="urn:microsoft.com/office/officeart/2005/8/layout/hierarchy1"/>
    <dgm:cxn modelId="{D66A4ED1-E3C8-429B-8BC7-ED8459C3FEDA}" srcId="{93F3B9C2-C6DC-494F-A78B-3800A9F4F709}" destId="{27F389AF-7B43-4A1B-884E-3753B32FD4C0}" srcOrd="1" destOrd="0" parTransId="{2DF98EA9-2791-44CE-95D6-4526FFD2AC47}" sibTransId="{7B203304-966A-4B58-9AB9-CF6875099124}"/>
    <dgm:cxn modelId="{143DE9D1-7DD4-4CAB-8D08-141FA879C237}" type="presOf" srcId="{27F389AF-7B43-4A1B-884E-3753B32FD4C0}" destId="{AF6F1E7C-6A94-45D3-B27C-A512E573E2F2}" srcOrd="0" destOrd="0" presId="urn:microsoft.com/office/officeart/2005/8/layout/hierarchy1"/>
    <dgm:cxn modelId="{F8F1DDE3-3733-4AFC-BDD6-ECFE71F40E7C}" type="presOf" srcId="{2B6E6B38-68E2-475A-ACD1-AF3BD2F803D3}" destId="{B42E064C-D800-4890-A925-F9DE0C76B1A9}" srcOrd="0" destOrd="0" presId="urn:microsoft.com/office/officeart/2005/8/layout/hierarchy1"/>
    <dgm:cxn modelId="{4AAB44F6-1EC3-4FE6-AC96-D117EC217EB4}" type="presOf" srcId="{F82A4769-2238-42E2-A8D9-C4A3FEF85309}" destId="{48BC1C5B-B784-467F-B139-6B4E17ABD388}" srcOrd="0" destOrd="0" presId="urn:microsoft.com/office/officeart/2005/8/layout/hierarchy1"/>
    <dgm:cxn modelId="{1E4C24B4-F6C7-4753-BB87-30D551067084}" type="presParOf" srcId="{D459E808-D4EA-4C2B-91B2-0FB6EB441CD1}" destId="{0F2A232E-A3D0-4B4C-BAA1-92C3374FFA38}" srcOrd="0" destOrd="0" presId="urn:microsoft.com/office/officeart/2005/8/layout/hierarchy1"/>
    <dgm:cxn modelId="{C36E1513-E823-4EB0-B6C5-E8EF4E1DB628}" type="presParOf" srcId="{0F2A232E-A3D0-4B4C-BAA1-92C3374FFA38}" destId="{FA43F4E2-4484-43C7-8FB9-C8A1ED45373B}" srcOrd="0" destOrd="0" presId="urn:microsoft.com/office/officeart/2005/8/layout/hierarchy1"/>
    <dgm:cxn modelId="{1598B832-7465-49F8-ADD8-A2513E2A9934}" type="presParOf" srcId="{FA43F4E2-4484-43C7-8FB9-C8A1ED45373B}" destId="{0BD0C5BE-BD4A-42E5-A1DD-7FDA5C207862}" srcOrd="0" destOrd="0" presId="urn:microsoft.com/office/officeart/2005/8/layout/hierarchy1"/>
    <dgm:cxn modelId="{F5A50BC3-0557-4BA1-B9B0-9C0D0647BF42}" type="presParOf" srcId="{FA43F4E2-4484-43C7-8FB9-C8A1ED45373B}" destId="{1358B6C5-A8F9-4F0A-8660-57C8D910FC67}" srcOrd="1" destOrd="0" presId="urn:microsoft.com/office/officeart/2005/8/layout/hierarchy1"/>
    <dgm:cxn modelId="{1AA57A6F-A3D4-4455-ABC0-D343CBE58BC8}" type="presParOf" srcId="{0F2A232E-A3D0-4B4C-BAA1-92C3374FFA38}" destId="{927F987F-F718-47D9-9766-1C73BD1B8C79}" srcOrd="1" destOrd="0" presId="urn:microsoft.com/office/officeart/2005/8/layout/hierarchy1"/>
    <dgm:cxn modelId="{1BE5263C-AC41-467D-AFB3-09ADA93F0028}" type="presParOf" srcId="{927F987F-F718-47D9-9766-1C73BD1B8C79}" destId="{5C5CBC6D-FDAB-4CF9-BFB0-E3D48D924CA9}" srcOrd="0" destOrd="0" presId="urn:microsoft.com/office/officeart/2005/8/layout/hierarchy1"/>
    <dgm:cxn modelId="{ECAB7F42-3C31-44C0-BB5E-DC93625BB954}" type="presParOf" srcId="{927F987F-F718-47D9-9766-1C73BD1B8C79}" destId="{C646490C-9950-472F-B2BA-70EBE586000C}" srcOrd="1" destOrd="0" presId="urn:microsoft.com/office/officeart/2005/8/layout/hierarchy1"/>
    <dgm:cxn modelId="{12FDEBB9-ADAF-46C7-AAF3-633AAB819D75}" type="presParOf" srcId="{C646490C-9950-472F-B2BA-70EBE586000C}" destId="{A7695313-3399-4298-B736-FBE9E5C6159F}" srcOrd="0" destOrd="0" presId="urn:microsoft.com/office/officeart/2005/8/layout/hierarchy1"/>
    <dgm:cxn modelId="{84DF21C0-5498-4117-90AE-8B94F1A4FB55}" type="presParOf" srcId="{A7695313-3399-4298-B736-FBE9E5C6159F}" destId="{8B1E9C52-79B3-4437-867D-F7D923D1C246}" srcOrd="0" destOrd="0" presId="urn:microsoft.com/office/officeart/2005/8/layout/hierarchy1"/>
    <dgm:cxn modelId="{5B6855F1-8105-41FE-ABB4-C7C93FF57B02}" type="presParOf" srcId="{A7695313-3399-4298-B736-FBE9E5C6159F}" destId="{EC219CA7-7A64-4B6A-A700-89F180869BD8}" srcOrd="1" destOrd="0" presId="urn:microsoft.com/office/officeart/2005/8/layout/hierarchy1"/>
    <dgm:cxn modelId="{1BAD1E34-B835-4402-8102-D097CA6E40EA}" type="presParOf" srcId="{C646490C-9950-472F-B2BA-70EBE586000C}" destId="{65AFCC5F-D886-406E-A5EA-7D41537038E0}" srcOrd="1" destOrd="0" presId="urn:microsoft.com/office/officeart/2005/8/layout/hierarchy1"/>
    <dgm:cxn modelId="{98DDAE50-F4F6-4CB5-B8A6-EAE467A59517}" type="presParOf" srcId="{927F987F-F718-47D9-9766-1C73BD1B8C79}" destId="{72181ADD-AB53-4184-9260-4490727E8EF7}" srcOrd="2" destOrd="0" presId="urn:microsoft.com/office/officeart/2005/8/layout/hierarchy1"/>
    <dgm:cxn modelId="{D35C2575-6221-489F-A35C-2CB2C3E4291A}" type="presParOf" srcId="{927F987F-F718-47D9-9766-1C73BD1B8C79}" destId="{6C0A3B70-6BC5-4FFB-9587-3B75E799023A}" srcOrd="3" destOrd="0" presId="urn:microsoft.com/office/officeart/2005/8/layout/hierarchy1"/>
    <dgm:cxn modelId="{380418D0-527A-4F08-8E0B-FE8CF1B0DF6B}" type="presParOf" srcId="{6C0A3B70-6BC5-4FFB-9587-3B75E799023A}" destId="{4CF91A22-DF09-4F3A-935D-59183F005E36}" srcOrd="0" destOrd="0" presId="urn:microsoft.com/office/officeart/2005/8/layout/hierarchy1"/>
    <dgm:cxn modelId="{74B7F1BF-7575-4580-86BC-B1CD5F1DCDFE}" type="presParOf" srcId="{4CF91A22-DF09-4F3A-935D-59183F005E36}" destId="{7DF37154-13AE-4B6A-8CC9-7BFBB1E3C9CD}" srcOrd="0" destOrd="0" presId="urn:microsoft.com/office/officeart/2005/8/layout/hierarchy1"/>
    <dgm:cxn modelId="{3E30928F-49AB-42CB-B0DE-AD8F31144130}" type="presParOf" srcId="{4CF91A22-DF09-4F3A-935D-59183F005E36}" destId="{AF6F1E7C-6A94-45D3-B27C-A512E573E2F2}" srcOrd="1" destOrd="0" presId="urn:microsoft.com/office/officeart/2005/8/layout/hierarchy1"/>
    <dgm:cxn modelId="{97506EC5-5939-4ECD-9A26-E55F558734E5}" type="presParOf" srcId="{6C0A3B70-6BC5-4FFB-9587-3B75E799023A}" destId="{3ABD9764-0649-4A5C-8176-C1DB96A93FED}" srcOrd="1" destOrd="0" presId="urn:microsoft.com/office/officeart/2005/8/layout/hierarchy1"/>
    <dgm:cxn modelId="{46F7E7BD-82A9-4580-88B2-4B346304922D}" type="presParOf" srcId="{927F987F-F718-47D9-9766-1C73BD1B8C79}" destId="{FC4B4A20-8142-48EF-ABA2-9040FB094568}" srcOrd="4" destOrd="0" presId="urn:microsoft.com/office/officeart/2005/8/layout/hierarchy1"/>
    <dgm:cxn modelId="{3397591A-55DB-4717-88F0-A8434D68CE63}" type="presParOf" srcId="{927F987F-F718-47D9-9766-1C73BD1B8C79}" destId="{8C3735BF-5E75-4430-9B91-B145D24F0DDE}" srcOrd="5" destOrd="0" presId="urn:microsoft.com/office/officeart/2005/8/layout/hierarchy1"/>
    <dgm:cxn modelId="{EB6412CA-DD05-4562-93B0-D63C73677019}" type="presParOf" srcId="{8C3735BF-5E75-4430-9B91-B145D24F0DDE}" destId="{AB400705-0B38-4904-A0B0-31B47BE2A033}" srcOrd="0" destOrd="0" presId="urn:microsoft.com/office/officeart/2005/8/layout/hierarchy1"/>
    <dgm:cxn modelId="{4D12A480-B2F1-4D30-8ADA-97BD7BCC8318}" type="presParOf" srcId="{AB400705-0B38-4904-A0B0-31B47BE2A033}" destId="{0700B7D9-A247-463C-B2AC-97458B2E4407}" srcOrd="0" destOrd="0" presId="urn:microsoft.com/office/officeart/2005/8/layout/hierarchy1"/>
    <dgm:cxn modelId="{C13869C2-741B-4BE4-B3F6-3C3E957F22C3}" type="presParOf" srcId="{AB400705-0B38-4904-A0B0-31B47BE2A033}" destId="{8CD755BA-5562-4D35-A0E6-908EA1AE97B8}" srcOrd="1" destOrd="0" presId="urn:microsoft.com/office/officeart/2005/8/layout/hierarchy1"/>
    <dgm:cxn modelId="{FF63F1C1-B125-4BDE-B446-96A16B44EDC4}" type="presParOf" srcId="{8C3735BF-5E75-4430-9B91-B145D24F0DDE}" destId="{99C4BD84-F27A-4504-9997-F6875C7F75ED}" srcOrd="1" destOrd="0" presId="urn:microsoft.com/office/officeart/2005/8/layout/hierarchy1"/>
    <dgm:cxn modelId="{2DF13FDD-A5E5-4423-9BF5-5F5F1B667B8D}" type="presParOf" srcId="{927F987F-F718-47D9-9766-1C73BD1B8C79}" destId="{48BC1C5B-B784-467F-B139-6B4E17ABD388}" srcOrd="6" destOrd="0" presId="urn:microsoft.com/office/officeart/2005/8/layout/hierarchy1"/>
    <dgm:cxn modelId="{9442442D-4E46-465D-B394-0CDFAB0E3EB9}" type="presParOf" srcId="{927F987F-F718-47D9-9766-1C73BD1B8C79}" destId="{A84D189A-1198-4C69-A4DF-667FBCDE2477}" srcOrd="7" destOrd="0" presId="urn:microsoft.com/office/officeart/2005/8/layout/hierarchy1"/>
    <dgm:cxn modelId="{F1FC9C63-3433-4317-AFC6-74368633AEBA}" type="presParOf" srcId="{A84D189A-1198-4C69-A4DF-667FBCDE2477}" destId="{2DBD3600-19C1-42A9-B051-517CD8E8CCE0}" srcOrd="0" destOrd="0" presId="urn:microsoft.com/office/officeart/2005/8/layout/hierarchy1"/>
    <dgm:cxn modelId="{B0A606B0-0B2C-4C5D-9285-61FBA56EBEAC}" type="presParOf" srcId="{2DBD3600-19C1-42A9-B051-517CD8E8CCE0}" destId="{5EB8E428-C168-41EF-B519-1B7DCFF3A0FA}" srcOrd="0" destOrd="0" presId="urn:microsoft.com/office/officeart/2005/8/layout/hierarchy1"/>
    <dgm:cxn modelId="{C1C52BBB-6066-46BC-B0A7-1ABD866E43D2}" type="presParOf" srcId="{2DBD3600-19C1-42A9-B051-517CD8E8CCE0}" destId="{B42E064C-D800-4890-A925-F9DE0C76B1A9}" srcOrd="1" destOrd="0" presId="urn:microsoft.com/office/officeart/2005/8/layout/hierarchy1"/>
    <dgm:cxn modelId="{098CF8DC-857E-45FC-9AD4-1E4248BACC7B}" type="presParOf" srcId="{A84D189A-1198-4C69-A4DF-667FBCDE2477}" destId="{97A90D9F-14F7-42BD-BD28-680D35AF0B61}"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BE7B586-A7AD-4D1B-AC3A-162E83F3EDD7}" type="doc">
      <dgm:prSet loTypeId="urn:microsoft.com/office/officeart/2005/8/layout/vList4" loCatId="list" qsTypeId="urn:microsoft.com/office/officeart/2005/8/quickstyle/simple3" qsCatId="simple" csTypeId="urn:microsoft.com/office/officeart/2005/8/colors/accent1_2" csCatId="accent1" phldr="1"/>
      <dgm:spPr/>
      <dgm:t>
        <a:bodyPr/>
        <a:lstStyle/>
        <a:p>
          <a:endParaRPr lang="fr-FR"/>
        </a:p>
      </dgm:t>
    </dgm:pt>
    <dgm:pt modelId="{E9F4FE17-0500-4E4B-BAEB-DF12113104B4}">
      <dgm:prSet phldrT="[Texte]" custT="1"/>
      <dgm:spPr/>
      <dgm:t>
        <a:bodyPr/>
        <a:lstStyle/>
        <a:p>
          <a:r>
            <a:rPr lang="fr-FR" sz="2800" dirty="0">
              <a:latin typeface="Montserrat" panose="00000500000000000000" pitchFamily="2" charset="0"/>
            </a:rPr>
            <a:t>1 - Problématique et présentation du projet</a:t>
          </a:r>
        </a:p>
      </dgm:t>
    </dgm:pt>
    <dgm:pt modelId="{3A0D321D-61C0-478A-8B1B-B70E8D516279}" type="parTrans" cxnId="{15E6CC70-BEB9-4B09-A451-9B226905B038}">
      <dgm:prSet/>
      <dgm:spPr/>
      <dgm:t>
        <a:bodyPr/>
        <a:lstStyle/>
        <a:p>
          <a:endParaRPr lang="fr-FR" sz="1200">
            <a:latin typeface="Montserrat" panose="00000500000000000000" pitchFamily="2" charset="0"/>
          </a:endParaRPr>
        </a:p>
      </dgm:t>
    </dgm:pt>
    <dgm:pt modelId="{49C21D1E-7C64-4262-BA1D-145B20C15833}" type="sibTrans" cxnId="{15E6CC70-BEB9-4B09-A451-9B226905B038}">
      <dgm:prSet/>
      <dgm:spPr/>
      <dgm:t>
        <a:bodyPr/>
        <a:lstStyle/>
        <a:p>
          <a:endParaRPr lang="fr-FR" sz="1200">
            <a:latin typeface="Montserrat" panose="00000500000000000000" pitchFamily="2" charset="0"/>
          </a:endParaRPr>
        </a:p>
      </dgm:t>
    </dgm:pt>
    <dgm:pt modelId="{308DC6A0-D3DB-49AC-BB8E-C47AED3A453C}">
      <dgm:prSet phldrT="[Texte]" custT="1"/>
      <dgm:spPr/>
      <dgm:t>
        <a:bodyPr/>
        <a:lstStyle/>
        <a:p>
          <a:r>
            <a:rPr lang="fr-FR" sz="2800" dirty="0">
              <a:latin typeface="Montserrat" panose="00000500000000000000" pitchFamily="2" charset="0"/>
            </a:rPr>
            <a:t>4 - Données visuelles</a:t>
          </a:r>
        </a:p>
      </dgm:t>
    </dgm:pt>
    <dgm:pt modelId="{744C2BB5-3A31-4D44-BE11-CECC451F4407}" type="parTrans" cxnId="{DB506EEC-D887-45A1-8FBA-3C06081B5E01}">
      <dgm:prSet/>
      <dgm:spPr/>
      <dgm:t>
        <a:bodyPr/>
        <a:lstStyle/>
        <a:p>
          <a:endParaRPr lang="fr-FR" sz="1200">
            <a:latin typeface="Montserrat" panose="00000500000000000000" pitchFamily="2" charset="0"/>
          </a:endParaRPr>
        </a:p>
      </dgm:t>
    </dgm:pt>
    <dgm:pt modelId="{303A0B16-8C79-40E8-96B7-706091D23FE2}" type="sibTrans" cxnId="{DB506EEC-D887-45A1-8FBA-3C06081B5E01}">
      <dgm:prSet/>
      <dgm:spPr/>
      <dgm:t>
        <a:bodyPr/>
        <a:lstStyle/>
        <a:p>
          <a:endParaRPr lang="fr-FR" sz="1200">
            <a:latin typeface="Montserrat" panose="00000500000000000000" pitchFamily="2" charset="0"/>
          </a:endParaRPr>
        </a:p>
      </dgm:t>
    </dgm:pt>
    <dgm:pt modelId="{601AFA4A-3823-4895-900D-1B9C0C4DD7FE}">
      <dgm:prSet phldrT="[Texte]" custT="1"/>
      <dgm:spPr/>
      <dgm:t>
        <a:bodyPr/>
        <a:lstStyle/>
        <a:p>
          <a:r>
            <a:rPr lang="fr-FR" sz="2800" dirty="0">
              <a:latin typeface="Montserrat" panose="00000500000000000000" pitchFamily="2" charset="0"/>
            </a:rPr>
            <a:t>5 - Conclusion</a:t>
          </a:r>
        </a:p>
      </dgm:t>
    </dgm:pt>
    <dgm:pt modelId="{975D6204-6DDF-4AFA-823E-4CECEAED9FB8}" type="parTrans" cxnId="{D4B0535C-0C33-46BF-907A-52E6AD92C39D}">
      <dgm:prSet/>
      <dgm:spPr/>
      <dgm:t>
        <a:bodyPr/>
        <a:lstStyle/>
        <a:p>
          <a:endParaRPr lang="fr-FR" sz="1200">
            <a:latin typeface="Montserrat" panose="00000500000000000000" pitchFamily="2" charset="0"/>
          </a:endParaRPr>
        </a:p>
      </dgm:t>
    </dgm:pt>
    <dgm:pt modelId="{90313AD7-FB76-439B-8F58-4A761496B68F}" type="sibTrans" cxnId="{D4B0535C-0C33-46BF-907A-52E6AD92C39D}">
      <dgm:prSet/>
      <dgm:spPr/>
      <dgm:t>
        <a:bodyPr/>
        <a:lstStyle/>
        <a:p>
          <a:endParaRPr lang="fr-FR" sz="1200">
            <a:latin typeface="Montserrat" panose="00000500000000000000" pitchFamily="2" charset="0"/>
          </a:endParaRPr>
        </a:p>
      </dgm:t>
    </dgm:pt>
    <dgm:pt modelId="{F5E45699-4BC3-47C6-B041-AA9BB8822169}">
      <dgm:prSet phldrT="[Texte]" custT="1"/>
      <dgm:spPr/>
      <dgm:t>
        <a:bodyPr/>
        <a:lstStyle/>
        <a:p>
          <a:r>
            <a:rPr lang="fr-FR" sz="2800" dirty="0">
              <a:latin typeface="Montserrat" panose="00000500000000000000" pitchFamily="2" charset="0"/>
            </a:rPr>
            <a:t>2 - Analyse Exploratoire des Données (EDA)</a:t>
          </a:r>
        </a:p>
      </dgm:t>
    </dgm:pt>
    <dgm:pt modelId="{C6F59650-81E9-447B-B1B4-2FE4EF5B5281}" type="parTrans" cxnId="{D2B00E0C-0817-4FE8-9B1A-0155F7122F39}">
      <dgm:prSet/>
      <dgm:spPr/>
      <dgm:t>
        <a:bodyPr/>
        <a:lstStyle/>
        <a:p>
          <a:endParaRPr lang="fr-FR" sz="1200">
            <a:latin typeface="Montserrat" panose="00000500000000000000" pitchFamily="2" charset="0"/>
          </a:endParaRPr>
        </a:p>
      </dgm:t>
    </dgm:pt>
    <dgm:pt modelId="{14FB90A5-4E51-4108-BF4F-E500B36C67A9}" type="sibTrans" cxnId="{D2B00E0C-0817-4FE8-9B1A-0155F7122F39}">
      <dgm:prSet/>
      <dgm:spPr/>
      <dgm:t>
        <a:bodyPr/>
        <a:lstStyle/>
        <a:p>
          <a:endParaRPr lang="fr-FR" sz="1200">
            <a:latin typeface="Montserrat" panose="00000500000000000000" pitchFamily="2" charset="0"/>
          </a:endParaRPr>
        </a:p>
      </dgm:t>
    </dgm:pt>
    <dgm:pt modelId="{35E4103C-7A0A-4B3F-839C-972EC1A69133}">
      <dgm:prSet phldrT="[Texte]" custT="1"/>
      <dgm:spPr/>
      <dgm:t>
        <a:bodyPr/>
        <a:lstStyle/>
        <a:p>
          <a:r>
            <a:rPr lang="fr-FR" sz="2800" b="1" dirty="0">
              <a:solidFill>
                <a:srgbClr val="C00000"/>
              </a:solidFill>
              <a:latin typeface="Montserrat" panose="00000500000000000000" pitchFamily="2" charset="0"/>
            </a:rPr>
            <a:t>3 - Données textuelles</a:t>
          </a:r>
        </a:p>
      </dgm:t>
    </dgm:pt>
    <dgm:pt modelId="{1E9347F9-CC22-4A43-A8B7-6C828B55BC55}" type="parTrans" cxnId="{B68A1F84-6E6D-4DDB-A356-65646EA7D80F}">
      <dgm:prSet/>
      <dgm:spPr/>
      <dgm:t>
        <a:bodyPr/>
        <a:lstStyle/>
        <a:p>
          <a:endParaRPr lang="fr-FR" sz="1200">
            <a:latin typeface="Montserrat" panose="00000500000000000000" pitchFamily="2" charset="0"/>
          </a:endParaRPr>
        </a:p>
      </dgm:t>
    </dgm:pt>
    <dgm:pt modelId="{83E2BE2E-0C86-4541-9CC5-FF7E813183C2}" type="sibTrans" cxnId="{B68A1F84-6E6D-4DDB-A356-65646EA7D80F}">
      <dgm:prSet/>
      <dgm:spPr/>
      <dgm:t>
        <a:bodyPr/>
        <a:lstStyle/>
        <a:p>
          <a:endParaRPr lang="fr-FR" sz="1200">
            <a:latin typeface="Montserrat" panose="00000500000000000000" pitchFamily="2" charset="0"/>
          </a:endParaRPr>
        </a:p>
      </dgm:t>
    </dgm:pt>
    <dgm:pt modelId="{9D716766-CCAB-4FC7-AE34-28F81B22F5F8}" type="pres">
      <dgm:prSet presAssocID="{5BE7B586-A7AD-4D1B-AC3A-162E83F3EDD7}" presName="linear" presStyleCnt="0">
        <dgm:presLayoutVars>
          <dgm:dir/>
          <dgm:resizeHandles val="exact"/>
        </dgm:presLayoutVars>
      </dgm:prSet>
      <dgm:spPr/>
    </dgm:pt>
    <dgm:pt modelId="{E05B013D-4146-4381-987E-E4509A594EE4}" type="pres">
      <dgm:prSet presAssocID="{E9F4FE17-0500-4E4B-BAEB-DF12113104B4}" presName="comp" presStyleCnt="0"/>
      <dgm:spPr/>
    </dgm:pt>
    <dgm:pt modelId="{89191E76-E2A1-4F3A-8981-91840281954A}" type="pres">
      <dgm:prSet presAssocID="{E9F4FE17-0500-4E4B-BAEB-DF12113104B4}" presName="box" presStyleLbl="node1" presStyleIdx="0" presStyleCnt="5" custLinFactNeighborY="-950"/>
      <dgm:spPr/>
    </dgm:pt>
    <dgm:pt modelId="{F2AA533C-0625-44F1-9BAD-AFEABEC3E61A}" type="pres">
      <dgm:prSet presAssocID="{E9F4FE17-0500-4E4B-BAEB-DF12113104B4}" presName="img"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t="-31000" b="-31000"/>
          </a:stretch>
        </a:blipFill>
      </dgm:spPr>
    </dgm:pt>
    <dgm:pt modelId="{E1AD8DD5-1B53-4858-8B3D-F76B532BD027}" type="pres">
      <dgm:prSet presAssocID="{E9F4FE17-0500-4E4B-BAEB-DF12113104B4}" presName="text" presStyleLbl="node1" presStyleIdx="0" presStyleCnt="5">
        <dgm:presLayoutVars>
          <dgm:bulletEnabled val="1"/>
        </dgm:presLayoutVars>
      </dgm:prSet>
      <dgm:spPr/>
    </dgm:pt>
    <dgm:pt modelId="{E7043384-6595-4FA3-97D9-E4274998D04F}" type="pres">
      <dgm:prSet presAssocID="{49C21D1E-7C64-4262-BA1D-145B20C15833}" presName="spacer" presStyleCnt="0"/>
      <dgm:spPr/>
    </dgm:pt>
    <dgm:pt modelId="{97092942-12A3-4D84-ADA8-CE25AE862090}" type="pres">
      <dgm:prSet presAssocID="{F5E45699-4BC3-47C6-B041-AA9BB8822169}" presName="comp" presStyleCnt="0"/>
      <dgm:spPr/>
    </dgm:pt>
    <dgm:pt modelId="{A4005735-3266-4FA9-9A6C-CAFC5B7FBC3C}" type="pres">
      <dgm:prSet presAssocID="{F5E45699-4BC3-47C6-B041-AA9BB8822169}" presName="box" presStyleLbl="node1" presStyleIdx="1" presStyleCnt="5"/>
      <dgm:spPr/>
    </dgm:pt>
    <dgm:pt modelId="{6D58B01A-7EF9-4719-B316-034A3CB95519}" type="pres">
      <dgm:prSet presAssocID="{F5E45699-4BC3-47C6-B041-AA9BB8822169}" presName="img" presStyleLbl="fgImgPlac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dgm:spPr>
    </dgm:pt>
    <dgm:pt modelId="{3261A5BE-1E00-4BEE-BEE5-725F148D25BE}" type="pres">
      <dgm:prSet presAssocID="{F5E45699-4BC3-47C6-B041-AA9BB8822169}" presName="text" presStyleLbl="node1" presStyleIdx="1" presStyleCnt="5">
        <dgm:presLayoutVars>
          <dgm:bulletEnabled val="1"/>
        </dgm:presLayoutVars>
      </dgm:prSet>
      <dgm:spPr/>
    </dgm:pt>
    <dgm:pt modelId="{6EA46195-8D14-43AC-A157-5A1D2F29405B}" type="pres">
      <dgm:prSet presAssocID="{14FB90A5-4E51-4108-BF4F-E500B36C67A9}" presName="spacer" presStyleCnt="0"/>
      <dgm:spPr/>
    </dgm:pt>
    <dgm:pt modelId="{3A0FBAEF-915F-489A-BE89-A50A6EA90E33}" type="pres">
      <dgm:prSet presAssocID="{35E4103C-7A0A-4B3F-839C-972EC1A69133}" presName="comp" presStyleCnt="0"/>
      <dgm:spPr/>
    </dgm:pt>
    <dgm:pt modelId="{25D7A13F-82F4-45FD-BBE1-52BC3BBEBBD2}" type="pres">
      <dgm:prSet presAssocID="{35E4103C-7A0A-4B3F-839C-972EC1A69133}" presName="box" presStyleLbl="node1" presStyleIdx="2" presStyleCnt="5"/>
      <dgm:spPr/>
    </dgm:pt>
    <dgm:pt modelId="{8FCC76E8-933F-4F3D-9556-083893D837EA}" type="pres">
      <dgm:prSet presAssocID="{35E4103C-7A0A-4B3F-839C-972EC1A69133}" presName="img" presStyleLbl="fgImgPlace1" presStyleIdx="2" presStyleCnt="5" custLinFactNeighborX="0" custLinFactNeighborY="363"/>
      <dgm:spPr>
        <a:blipFill>
          <a:blip xmlns:r="http://schemas.openxmlformats.org/officeDocument/2006/relationships" r:embed="rId3">
            <a:extLst>
              <a:ext uri="{28A0092B-C50C-407E-A947-70E740481C1C}">
                <a14:useLocalDpi xmlns:a14="http://schemas.microsoft.com/office/drawing/2010/main" val="0"/>
              </a:ext>
            </a:extLst>
          </a:blip>
          <a:srcRect/>
          <a:stretch>
            <a:fillRect t="-31000" b="-31000"/>
          </a:stretch>
        </a:blipFill>
      </dgm:spPr>
    </dgm:pt>
    <dgm:pt modelId="{3C2491AB-C4C3-444C-808E-24183786A928}" type="pres">
      <dgm:prSet presAssocID="{35E4103C-7A0A-4B3F-839C-972EC1A69133}" presName="text" presStyleLbl="node1" presStyleIdx="2" presStyleCnt="5">
        <dgm:presLayoutVars>
          <dgm:bulletEnabled val="1"/>
        </dgm:presLayoutVars>
      </dgm:prSet>
      <dgm:spPr/>
    </dgm:pt>
    <dgm:pt modelId="{1E16BE8D-7850-4D03-88D3-2F246961A3B8}" type="pres">
      <dgm:prSet presAssocID="{83E2BE2E-0C86-4541-9CC5-FF7E813183C2}" presName="spacer" presStyleCnt="0"/>
      <dgm:spPr/>
    </dgm:pt>
    <dgm:pt modelId="{4F7532BD-F751-4644-824E-6E1561356D39}" type="pres">
      <dgm:prSet presAssocID="{308DC6A0-D3DB-49AC-BB8E-C47AED3A453C}" presName="comp" presStyleCnt="0"/>
      <dgm:spPr/>
    </dgm:pt>
    <dgm:pt modelId="{DDE5FB65-4946-41D0-BA06-ECB1052C57DE}" type="pres">
      <dgm:prSet presAssocID="{308DC6A0-D3DB-49AC-BB8E-C47AED3A453C}" presName="box" presStyleLbl="node1" presStyleIdx="3" presStyleCnt="5"/>
      <dgm:spPr/>
    </dgm:pt>
    <dgm:pt modelId="{4C3EF71C-AB40-4BD4-94DC-23014C473DF1}" type="pres">
      <dgm:prSet presAssocID="{308DC6A0-D3DB-49AC-BB8E-C47AED3A453C}" presName="img" presStyleLbl="fgImgPlace1" presStyleIdx="3" presStyleCnt="5"/>
      <dgm:spPr>
        <a:blipFill>
          <a:blip xmlns:r="http://schemas.openxmlformats.org/officeDocument/2006/relationships" r:embed="rId4"/>
          <a:srcRect/>
          <a:stretch>
            <a:fillRect l="-12000" r="-12000"/>
          </a:stretch>
        </a:blipFill>
      </dgm:spPr>
    </dgm:pt>
    <dgm:pt modelId="{618649D8-D32C-4902-8317-3E9A45421B46}" type="pres">
      <dgm:prSet presAssocID="{308DC6A0-D3DB-49AC-BB8E-C47AED3A453C}" presName="text" presStyleLbl="node1" presStyleIdx="3" presStyleCnt="5">
        <dgm:presLayoutVars>
          <dgm:bulletEnabled val="1"/>
        </dgm:presLayoutVars>
      </dgm:prSet>
      <dgm:spPr/>
    </dgm:pt>
    <dgm:pt modelId="{3CBF2B78-B9E1-4C31-BC03-BFBB6180F674}" type="pres">
      <dgm:prSet presAssocID="{303A0B16-8C79-40E8-96B7-706091D23FE2}" presName="spacer" presStyleCnt="0"/>
      <dgm:spPr/>
    </dgm:pt>
    <dgm:pt modelId="{3FA200D0-268C-4D41-A7C6-28CB49BBBE3C}" type="pres">
      <dgm:prSet presAssocID="{601AFA4A-3823-4895-900D-1B9C0C4DD7FE}" presName="comp" presStyleCnt="0"/>
      <dgm:spPr/>
    </dgm:pt>
    <dgm:pt modelId="{50ED28F4-B213-4332-BA53-226948BEE69D}" type="pres">
      <dgm:prSet presAssocID="{601AFA4A-3823-4895-900D-1B9C0C4DD7FE}" presName="box" presStyleLbl="node1" presStyleIdx="4" presStyleCnt="5"/>
      <dgm:spPr/>
    </dgm:pt>
    <dgm:pt modelId="{D1DFD5BD-5672-45A8-BB18-F7740A9CC4D0}" type="pres">
      <dgm:prSet presAssocID="{601AFA4A-3823-4895-900D-1B9C0C4DD7FE}" presName="img" presStyleLbl="fgImgPlac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t="-18000" b="-18000"/>
          </a:stretch>
        </a:blipFill>
      </dgm:spPr>
    </dgm:pt>
    <dgm:pt modelId="{5B107E40-09DC-4EA5-9835-72BC5051D897}" type="pres">
      <dgm:prSet presAssocID="{601AFA4A-3823-4895-900D-1B9C0C4DD7FE}" presName="text" presStyleLbl="node1" presStyleIdx="4" presStyleCnt="5">
        <dgm:presLayoutVars>
          <dgm:bulletEnabled val="1"/>
        </dgm:presLayoutVars>
      </dgm:prSet>
      <dgm:spPr/>
    </dgm:pt>
  </dgm:ptLst>
  <dgm:cxnLst>
    <dgm:cxn modelId="{D2B00E0C-0817-4FE8-9B1A-0155F7122F39}" srcId="{5BE7B586-A7AD-4D1B-AC3A-162E83F3EDD7}" destId="{F5E45699-4BC3-47C6-B041-AA9BB8822169}" srcOrd="1" destOrd="0" parTransId="{C6F59650-81E9-447B-B1B4-2FE4EF5B5281}" sibTransId="{14FB90A5-4E51-4108-BF4F-E500B36C67A9}"/>
    <dgm:cxn modelId="{E7A5C618-E0FD-4013-A4D0-ED3D0454BE26}" type="presOf" srcId="{5BE7B586-A7AD-4D1B-AC3A-162E83F3EDD7}" destId="{9D716766-CCAB-4FC7-AE34-28F81B22F5F8}" srcOrd="0" destOrd="0" presId="urn:microsoft.com/office/officeart/2005/8/layout/vList4"/>
    <dgm:cxn modelId="{A92B0634-2EDF-4294-8154-E8F9AFC5C41F}" type="presOf" srcId="{308DC6A0-D3DB-49AC-BB8E-C47AED3A453C}" destId="{618649D8-D32C-4902-8317-3E9A45421B46}" srcOrd="1" destOrd="0" presId="urn:microsoft.com/office/officeart/2005/8/layout/vList4"/>
    <dgm:cxn modelId="{D4B0535C-0C33-46BF-907A-52E6AD92C39D}" srcId="{5BE7B586-A7AD-4D1B-AC3A-162E83F3EDD7}" destId="{601AFA4A-3823-4895-900D-1B9C0C4DD7FE}" srcOrd="4" destOrd="0" parTransId="{975D6204-6DDF-4AFA-823E-4CECEAED9FB8}" sibTransId="{90313AD7-FB76-439B-8F58-4A761496B68F}"/>
    <dgm:cxn modelId="{15E6CC70-BEB9-4B09-A451-9B226905B038}" srcId="{5BE7B586-A7AD-4D1B-AC3A-162E83F3EDD7}" destId="{E9F4FE17-0500-4E4B-BAEB-DF12113104B4}" srcOrd="0" destOrd="0" parTransId="{3A0D321D-61C0-478A-8B1B-B70E8D516279}" sibTransId="{49C21D1E-7C64-4262-BA1D-145B20C15833}"/>
    <dgm:cxn modelId="{F7F7AA54-B75D-440C-94A7-BE6A45977F93}" type="presOf" srcId="{E9F4FE17-0500-4E4B-BAEB-DF12113104B4}" destId="{89191E76-E2A1-4F3A-8981-91840281954A}" srcOrd="0" destOrd="0" presId="urn:microsoft.com/office/officeart/2005/8/layout/vList4"/>
    <dgm:cxn modelId="{38BFFD7A-E9E0-4166-A74D-8E4237DE3995}" type="presOf" srcId="{E9F4FE17-0500-4E4B-BAEB-DF12113104B4}" destId="{E1AD8DD5-1B53-4858-8B3D-F76B532BD027}" srcOrd="1" destOrd="0" presId="urn:microsoft.com/office/officeart/2005/8/layout/vList4"/>
    <dgm:cxn modelId="{B68A1F84-6E6D-4DDB-A356-65646EA7D80F}" srcId="{5BE7B586-A7AD-4D1B-AC3A-162E83F3EDD7}" destId="{35E4103C-7A0A-4B3F-839C-972EC1A69133}" srcOrd="2" destOrd="0" parTransId="{1E9347F9-CC22-4A43-A8B7-6C828B55BC55}" sibTransId="{83E2BE2E-0C86-4541-9CC5-FF7E813183C2}"/>
    <dgm:cxn modelId="{BC4CA89F-0017-4FCA-A81D-043A6C466E37}" type="presOf" srcId="{35E4103C-7A0A-4B3F-839C-972EC1A69133}" destId="{3C2491AB-C4C3-444C-808E-24183786A928}" srcOrd="1" destOrd="0" presId="urn:microsoft.com/office/officeart/2005/8/layout/vList4"/>
    <dgm:cxn modelId="{46AFC39F-1452-4A70-A776-5F6280B9EDB7}" type="presOf" srcId="{601AFA4A-3823-4895-900D-1B9C0C4DD7FE}" destId="{50ED28F4-B213-4332-BA53-226948BEE69D}" srcOrd="0" destOrd="0" presId="urn:microsoft.com/office/officeart/2005/8/layout/vList4"/>
    <dgm:cxn modelId="{DFE38FB1-3FBE-41E6-8B62-EDEDEF448BF2}" type="presOf" srcId="{F5E45699-4BC3-47C6-B041-AA9BB8822169}" destId="{3261A5BE-1E00-4BEE-BEE5-725F148D25BE}" srcOrd="1" destOrd="0" presId="urn:microsoft.com/office/officeart/2005/8/layout/vList4"/>
    <dgm:cxn modelId="{7B1F42BA-F100-4E46-BB63-5F903F424F95}" type="presOf" srcId="{35E4103C-7A0A-4B3F-839C-972EC1A69133}" destId="{25D7A13F-82F4-45FD-BBE1-52BC3BBEBBD2}" srcOrd="0" destOrd="0" presId="urn:microsoft.com/office/officeart/2005/8/layout/vList4"/>
    <dgm:cxn modelId="{DC3731CF-7750-4C06-90F9-FA0D9C35F45B}" type="presOf" srcId="{F5E45699-4BC3-47C6-B041-AA9BB8822169}" destId="{A4005735-3266-4FA9-9A6C-CAFC5B7FBC3C}" srcOrd="0" destOrd="0" presId="urn:microsoft.com/office/officeart/2005/8/layout/vList4"/>
    <dgm:cxn modelId="{DB506EEC-D887-45A1-8FBA-3C06081B5E01}" srcId="{5BE7B586-A7AD-4D1B-AC3A-162E83F3EDD7}" destId="{308DC6A0-D3DB-49AC-BB8E-C47AED3A453C}" srcOrd="3" destOrd="0" parTransId="{744C2BB5-3A31-4D44-BE11-CECC451F4407}" sibTransId="{303A0B16-8C79-40E8-96B7-706091D23FE2}"/>
    <dgm:cxn modelId="{B1ECCBF9-9456-45D4-BFA8-1C9E7E36ABD9}" type="presOf" srcId="{601AFA4A-3823-4895-900D-1B9C0C4DD7FE}" destId="{5B107E40-09DC-4EA5-9835-72BC5051D897}" srcOrd="1" destOrd="0" presId="urn:microsoft.com/office/officeart/2005/8/layout/vList4"/>
    <dgm:cxn modelId="{C2A5D1FC-72C2-4B2A-B162-63AC5456F54D}" type="presOf" srcId="{308DC6A0-D3DB-49AC-BB8E-C47AED3A453C}" destId="{DDE5FB65-4946-41D0-BA06-ECB1052C57DE}" srcOrd="0" destOrd="0" presId="urn:microsoft.com/office/officeart/2005/8/layout/vList4"/>
    <dgm:cxn modelId="{298DE47B-75DF-41BA-884B-54EDF2D6D01C}" type="presParOf" srcId="{9D716766-CCAB-4FC7-AE34-28F81B22F5F8}" destId="{E05B013D-4146-4381-987E-E4509A594EE4}" srcOrd="0" destOrd="0" presId="urn:microsoft.com/office/officeart/2005/8/layout/vList4"/>
    <dgm:cxn modelId="{CBB06C2F-018D-4124-ABC5-846EB4B63610}" type="presParOf" srcId="{E05B013D-4146-4381-987E-E4509A594EE4}" destId="{89191E76-E2A1-4F3A-8981-91840281954A}" srcOrd="0" destOrd="0" presId="urn:microsoft.com/office/officeart/2005/8/layout/vList4"/>
    <dgm:cxn modelId="{56F126C1-3D91-47EF-8AE1-B99E5F8D81C1}" type="presParOf" srcId="{E05B013D-4146-4381-987E-E4509A594EE4}" destId="{F2AA533C-0625-44F1-9BAD-AFEABEC3E61A}" srcOrd="1" destOrd="0" presId="urn:microsoft.com/office/officeart/2005/8/layout/vList4"/>
    <dgm:cxn modelId="{449407CD-8989-40AD-B271-5CE38EDFBDEF}" type="presParOf" srcId="{E05B013D-4146-4381-987E-E4509A594EE4}" destId="{E1AD8DD5-1B53-4858-8B3D-F76B532BD027}" srcOrd="2" destOrd="0" presId="urn:microsoft.com/office/officeart/2005/8/layout/vList4"/>
    <dgm:cxn modelId="{396B3E05-E192-4D97-944C-C9E0367743AF}" type="presParOf" srcId="{9D716766-CCAB-4FC7-AE34-28F81B22F5F8}" destId="{E7043384-6595-4FA3-97D9-E4274998D04F}" srcOrd="1" destOrd="0" presId="urn:microsoft.com/office/officeart/2005/8/layout/vList4"/>
    <dgm:cxn modelId="{48701943-0EB1-481D-B8CE-53479A029693}" type="presParOf" srcId="{9D716766-CCAB-4FC7-AE34-28F81B22F5F8}" destId="{97092942-12A3-4D84-ADA8-CE25AE862090}" srcOrd="2" destOrd="0" presId="urn:microsoft.com/office/officeart/2005/8/layout/vList4"/>
    <dgm:cxn modelId="{17F0A34C-CD9A-4C85-92EF-2CC4E1F15814}" type="presParOf" srcId="{97092942-12A3-4D84-ADA8-CE25AE862090}" destId="{A4005735-3266-4FA9-9A6C-CAFC5B7FBC3C}" srcOrd="0" destOrd="0" presId="urn:microsoft.com/office/officeart/2005/8/layout/vList4"/>
    <dgm:cxn modelId="{265DB7E7-93EC-4F9B-87F6-A229319EF953}" type="presParOf" srcId="{97092942-12A3-4D84-ADA8-CE25AE862090}" destId="{6D58B01A-7EF9-4719-B316-034A3CB95519}" srcOrd="1" destOrd="0" presId="urn:microsoft.com/office/officeart/2005/8/layout/vList4"/>
    <dgm:cxn modelId="{74E70990-EA12-43B0-B1E0-7034632AAA11}" type="presParOf" srcId="{97092942-12A3-4D84-ADA8-CE25AE862090}" destId="{3261A5BE-1E00-4BEE-BEE5-725F148D25BE}" srcOrd="2" destOrd="0" presId="urn:microsoft.com/office/officeart/2005/8/layout/vList4"/>
    <dgm:cxn modelId="{2B6CDA46-BAD5-4CD6-B277-68A642221528}" type="presParOf" srcId="{9D716766-CCAB-4FC7-AE34-28F81B22F5F8}" destId="{6EA46195-8D14-43AC-A157-5A1D2F29405B}" srcOrd="3" destOrd="0" presId="urn:microsoft.com/office/officeart/2005/8/layout/vList4"/>
    <dgm:cxn modelId="{E725AF3A-3601-44E4-B568-3314174AFE99}" type="presParOf" srcId="{9D716766-CCAB-4FC7-AE34-28F81B22F5F8}" destId="{3A0FBAEF-915F-489A-BE89-A50A6EA90E33}" srcOrd="4" destOrd="0" presId="urn:microsoft.com/office/officeart/2005/8/layout/vList4"/>
    <dgm:cxn modelId="{934EFCAB-19BC-431F-801D-270791B92B96}" type="presParOf" srcId="{3A0FBAEF-915F-489A-BE89-A50A6EA90E33}" destId="{25D7A13F-82F4-45FD-BBE1-52BC3BBEBBD2}" srcOrd="0" destOrd="0" presId="urn:microsoft.com/office/officeart/2005/8/layout/vList4"/>
    <dgm:cxn modelId="{C977CBE0-C38F-4E58-9569-2DDA377F671A}" type="presParOf" srcId="{3A0FBAEF-915F-489A-BE89-A50A6EA90E33}" destId="{8FCC76E8-933F-4F3D-9556-083893D837EA}" srcOrd="1" destOrd="0" presId="urn:microsoft.com/office/officeart/2005/8/layout/vList4"/>
    <dgm:cxn modelId="{C5B334D6-FD32-4EA7-88B6-BED678E03977}" type="presParOf" srcId="{3A0FBAEF-915F-489A-BE89-A50A6EA90E33}" destId="{3C2491AB-C4C3-444C-808E-24183786A928}" srcOrd="2" destOrd="0" presId="urn:microsoft.com/office/officeart/2005/8/layout/vList4"/>
    <dgm:cxn modelId="{4948B113-5748-4773-98B9-CD5AD1635CE2}" type="presParOf" srcId="{9D716766-CCAB-4FC7-AE34-28F81B22F5F8}" destId="{1E16BE8D-7850-4D03-88D3-2F246961A3B8}" srcOrd="5" destOrd="0" presId="urn:microsoft.com/office/officeart/2005/8/layout/vList4"/>
    <dgm:cxn modelId="{A10EC753-0E88-4FB2-A7E2-C277FFED17D2}" type="presParOf" srcId="{9D716766-CCAB-4FC7-AE34-28F81B22F5F8}" destId="{4F7532BD-F751-4644-824E-6E1561356D39}" srcOrd="6" destOrd="0" presId="urn:microsoft.com/office/officeart/2005/8/layout/vList4"/>
    <dgm:cxn modelId="{87F5B968-76C8-4486-927E-8A31F6F9A4BF}" type="presParOf" srcId="{4F7532BD-F751-4644-824E-6E1561356D39}" destId="{DDE5FB65-4946-41D0-BA06-ECB1052C57DE}" srcOrd="0" destOrd="0" presId="urn:microsoft.com/office/officeart/2005/8/layout/vList4"/>
    <dgm:cxn modelId="{94AD7260-2BC3-4FE9-8420-AABE3E8B337E}" type="presParOf" srcId="{4F7532BD-F751-4644-824E-6E1561356D39}" destId="{4C3EF71C-AB40-4BD4-94DC-23014C473DF1}" srcOrd="1" destOrd="0" presId="urn:microsoft.com/office/officeart/2005/8/layout/vList4"/>
    <dgm:cxn modelId="{A0C1C921-1638-4D29-8EBB-B1F228AC7C11}" type="presParOf" srcId="{4F7532BD-F751-4644-824E-6E1561356D39}" destId="{618649D8-D32C-4902-8317-3E9A45421B46}" srcOrd="2" destOrd="0" presId="urn:microsoft.com/office/officeart/2005/8/layout/vList4"/>
    <dgm:cxn modelId="{BCCDD193-92B0-44D2-9814-7168DE17CB09}" type="presParOf" srcId="{9D716766-CCAB-4FC7-AE34-28F81B22F5F8}" destId="{3CBF2B78-B9E1-4C31-BC03-BFBB6180F674}" srcOrd="7" destOrd="0" presId="urn:microsoft.com/office/officeart/2005/8/layout/vList4"/>
    <dgm:cxn modelId="{7CFA7358-E731-44C3-AE93-96AFA642DBBB}" type="presParOf" srcId="{9D716766-CCAB-4FC7-AE34-28F81B22F5F8}" destId="{3FA200D0-268C-4D41-A7C6-28CB49BBBE3C}" srcOrd="8" destOrd="0" presId="urn:microsoft.com/office/officeart/2005/8/layout/vList4"/>
    <dgm:cxn modelId="{6FF9FC3B-2BC5-4097-BA07-A60CB6B899C9}" type="presParOf" srcId="{3FA200D0-268C-4D41-A7C6-28CB49BBBE3C}" destId="{50ED28F4-B213-4332-BA53-226948BEE69D}" srcOrd="0" destOrd="0" presId="urn:microsoft.com/office/officeart/2005/8/layout/vList4"/>
    <dgm:cxn modelId="{769542FF-2122-47AC-851E-B0A72E7CB03B}" type="presParOf" srcId="{3FA200D0-268C-4D41-A7C6-28CB49BBBE3C}" destId="{D1DFD5BD-5672-45A8-BB18-F7740A9CC4D0}" srcOrd="1" destOrd="0" presId="urn:microsoft.com/office/officeart/2005/8/layout/vList4"/>
    <dgm:cxn modelId="{2683B7E7-1955-4D87-9ABA-9609DAEB7399}" type="presParOf" srcId="{3FA200D0-268C-4D41-A7C6-28CB49BBBE3C}" destId="{5B107E40-09DC-4EA5-9835-72BC5051D897}"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0419B11-29F0-45D3-8829-8EDD9B5A949A}" type="doc">
      <dgm:prSet loTypeId="urn:microsoft.com/office/officeart/2005/8/layout/hList1" loCatId="list" qsTypeId="urn:microsoft.com/office/officeart/2005/8/quickstyle/simple5" qsCatId="simple" csTypeId="urn:microsoft.com/office/officeart/2005/8/colors/accent1_4" csCatId="accent1" phldr="1"/>
      <dgm:spPr/>
      <dgm:t>
        <a:bodyPr/>
        <a:lstStyle/>
        <a:p>
          <a:endParaRPr lang="fr-FR"/>
        </a:p>
      </dgm:t>
    </dgm:pt>
    <dgm:pt modelId="{C4884033-4E35-4AE9-AE8E-AA3E7B7502C1}">
      <dgm:prSet phldrT="[Texte]" custT="1"/>
      <dgm:spPr/>
      <dgm:t>
        <a:bodyPr/>
        <a:lstStyle/>
        <a:p>
          <a:r>
            <a:rPr lang="fr-FR" sz="1800" b="1" dirty="0" err="1">
              <a:latin typeface="Montserrat" panose="00000500000000000000" pitchFamily="2" charset="0"/>
            </a:rPr>
            <a:t>BoW</a:t>
          </a:r>
          <a:endParaRPr lang="fr-FR" sz="1800" dirty="0">
            <a:latin typeface="Montserrat" panose="00000500000000000000" pitchFamily="2" charset="0"/>
          </a:endParaRPr>
        </a:p>
      </dgm:t>
    </dgm:pt>
    <dgm:pt modelId="{506EADC6-C3B0-45C3-9388-43052995DB8A}" type="parTrans" cxnId="{32BEFE76-86FB-4B7A-A343-7C5BC29E46AC}">
      <dgm:prSet/>
      <dgm:spPr/>
      <dgm:t>
        <a:bodyPr/>
        <a:lstStyle/>
        <a:p>
          <a:endParaRPr lang="fr-FR" sz="1800">
            <a:latin typeface="Montserrat" panose="00000500000000000000" pitchFamily="2" charset="0"/>
          </a:endParaRPr>
        </a:p>
      </dgm:t>
    </dgm:pt>
    <dgm:pt modelId="{F520E3D2-C864-47B0-969F-A6D4B524BBDC}" type="sibTrans" cxnId="{32BEFE76-86FB-4B7A-A343-7C5BC29E46AC}">
      <dgm:prSet/>
      <dgm:spPr/>
      <dgm:t>
        <a:bodyPr/>
        <a:lstStyle/>
        <a:p>
          <a:endParaRPr lang="fr-FR" sz="1800">
            <a:latin typeface="Montserrat" panose="00000500000000000000" pitchFamily="2" charset="0"/>
          </a:endParaRPr>
        </a:p>
      </dgm:t>
    </dgm:pt>
    <dgm:pt modelId="{30DC4DAE-62D0-445F-A816-4764845BE28F}">
      <dgm:prSet phldrT="[Texte]" custT="1"/>
      <dgm:spPr/>
      <dgm:t>
        <a:bodyPr/>
        <a:lstStyle/>
        <a:p>
          <a:pPr>
            <a:lnSpc>
              <a:spcPct val="150000"/>
            </a:lnSpc>
            <a:buFont typeface="Wingdings" panose="05000000000000000000" pitchFamily="2" charset="2"/>
            <a:buChar char="§"/>
          </a:pPr>
          <a:r>
            <a:rPr lang="fr-FR" sz="1800" dirty="0">
              <a:latin typeface="Montserrat" panose="00000500000000000000" pitchFamily="2" charset="0"/>
            </a:rPr>
            <a:t>Count </a:t>
          </a:r>
          <a:r>
            <a:rPr lang="fr-FR" sz="1800" dirty="0" err="1">
              <a:latin typeface="Montserrat" panose="00000500000000000000" pitchFamily="2" charset="0"/>
            </a:rPr>
            <a:t>Vectorizer</a:t>
          </a:r>
          <a:endParaRPr lang="fr-FR" sz="1800" dirty="0">
            <a:latin typeface="Montserrat" panose="00000500000000000000" pitchFamily="2" charset="0"/>
          </a:endParaRPr>
        </a:p>
      </dgm:t>
    </dgm:pt>
    <dgm:pt modelId="{4EFABC23-81FE-41E8-BD31-9CECA4AC08F6}" type="parTrans" cxnId="{B3AC21C9-9EAD-488E-A9D7-986824B96250}">
      <dgm:prSet/>
      <dgm:spPr/>
      <dgm:t>
        <a:bodyPr/>
        <a:lstStyle/>
        <a:p>
          <a:endParaRPr lang="fr-FR" sz="1800">
            <a:latin typeface="Montserrat" panose="00000500000000000000" pitchFamily="2" charset="0"/>
          </a:endParaRPr>
        </a:p>
      </dgm:t>
    </dgm:pt>
    <dgm:pt modelId="{9E2296CB-BB9E-4DBA-BEAD-36B40FCC1E32}" type="sibTrans" cxnId="{B3AC21C9-9EAD-488E-A9D7-986824B96250}">
      <dgm:prSet/>
      <dgm:spPr/>
      <dgm:t>
        <a:bodyPr/>
        <a:lstStyle/>
        <a:p>
          <a:endParaRPr lang="fr-FR" sz="1800">
            <a:latin typeface="Montserrat" panose="00000500000000000000" pitchFamily="2" charset="0"/>
          </a:endParaRPr>
        </a:p>
      </dgm:t>
    </dgm:pt>
    <dgm:pt modelId="{47B7C2E2-ECFB-4049-915D-22433A552950}">
      <dgm:prSet phldrT="[Texte]" custT="1"/>
      <dgm:spPr/>
      <dgm:t>
        <a:bodyPr/>
        <a:lstStyle/>
        <a:p>
          <a:r>
            <a:rPr lang="fr-FR" sz="1800" b="1" dirty="0">
              <a:latin typeface="Montserrat" panose="00000500000000000000" pitchFamily="2" charset="0"/>
            </a:rPr>
            <a:t>Word &amp; sentence  </a:t>
          </a:r>
          <a:r>
            <a:rPr lang="fr-FR" sz="1800" b="1" dirty="0" err="1">
              <a:latin typeface="Montserrat" panose="00000500000000000000" pitchFamily="2" charset="0"/>
            </a:rPr>
            <a:t>embedding</a:t>
          </a:r>
          <a:endParaRPr lang="fr-FR" sz="1800" dirty="0">
            <a:latin typeface="Montserrat" panose="00000500000000000000" pitchFamily="2" charset="0"/>
          </a:endParaRPr>
        </a:p>
      </dgm:t>
    </dgm:pt>
    <dgm:pt modelId="{EEEC085B-F65A-48BC-A3AD-8DA5998E7485}" type="parTrans" cxnId="{DFEF24F3-12E2-46AD-AA24-EF520314891E}">
      <dgm:prSet/>
      <dgm:spPr/>
      <dgm:t>
        <a:bodyPr/>
        <a:lstStyle/>
        <a:p>
          <a:endParaRPr lang="fr-FR" sz="1800">
            <a:latin typeface="Montserrat" panose="00000500000000000000" pitchFamily="2" charset="0"/>
          </a:endParaRPr>
        </a:p>
      </dgm:t>
    </dgm:pt>
    <dgm:pt modelId="{DEEBF45E-F958-4742-96A9-32A96E5C84F5}" type="sibTrans" cxnId="{DFEF24F3-12E2-46AD-AA24-EF520314891E}">
      <dgm:prSet/>
      <dgm:spPr/>
      <dgm:t>
        <a:bodyPr/>
        <a:lstStyle/>
        <a:p>
          <a:endParaRPr lang="fr-FR" sz="1800">
            <a:latin typeface="Montserrat" panose="00000500000000000000" pitchFamily="2" charset="0"/>
          </a:endParaRPr>
        </a:p>
      </dgm:t>
    </dgm:pt>
    <dgm:pt modelId="{5E4B4003-CC99-4170-9B97-BEB53FA990D9}">
      <dgm:prSet phldrT="[Texte]" custT="1"/>
      <dgm:spPr/>
      <dgm:t>
        <a:bodyPr/>
        <a:lstStyle/>
        <a:p>
          <a:pPr>
            <a:lnSpc>
              <a:spcPct val="150000"/>
            </a:lnSpc>
            <a:buFont typeface="Wingdings" panose="05000000000000000000" pitchFamily="2" charset="2"/>
            <a:buChar char="§"/>
          </a:pPr>
          <a:r>
            <a:rPr lang="fr-FR" sz="1800" dirty="0">
              <a:latin typeface="Montserrat" panose="00000500000000000000" pitchFamily="2" charset="0"/>
            </a:rPr>
            <a:t>Word2Vec</a:t>
          </a:r>
        </a:p>
      </dgm:t>
    </dgm:pt>
    <dgm:pt modelId="{BEE78210-0D21-4DBA-B001-7C533B4238BF}" type="parTrans" cxnId="{F4B9C5B7-D52C-4F3D-9A90-E8D2E20C1727}">
      <dgm:prSet/>
      <dgm:spPr/>
      <dgm:t>
        <a:bodyPr/>
        <a:lstStyle/>
        <a:p>
          <a:endParaRPr lang="fr-FR" sz="1800">
            <a:latin typeface="Montserrat" panose="00000500000000000000" pitchFamily="2" charset="0"/>
          </a:endParaRPr>
        </a:p>
      </dgm:t>
    </dgm:pt>
    <dgm:pt modelId="{F2FBA6E0-AA3F-4CD1-9A80-386FFBD1E87F}" type="sibTrans" cxnId="{F4B9C5B7-D52C-4F3D-9A90-E8D2E20C1727}">
      <dgm:prSet/>
      <dgm:spPr/>
      <dgm:t>
        <a:bodyPr/>
        <a:lstStyle/>
        <a:p>
          <a:endParaRPr lang="fr-FR" sz="1800">
            <a:latin typeface="Montserrat" panose="00000500000000000000" pitchFamily="2" charset="0"/>
          </a:endParaRPr>
        </a:p>
      </dgm:t>
    </dgm:pt>
    <dgm:pt modelId="{55CB675A-7F91-4000-9D5F-78F67985E176}">
      <dgm:prSet phldrT="[Texte]" custT="1"/>
      <dgm:spPr/>
      <dgm:t>
        <a:bodyPr/>
        <a:lstStyle/>
        <a:p>
          <a:r>
            <a:rPr lang="fr-FR" sz="1800" b="1" dirty="0">
              <a:latin typeface="Montserrat" panose="00000500000000000000" pitchFamily="2" charset="0"/>
            </a:rPr>
            <a:t>Topic</a:t>
          </a:r>
          <a:r>
            <a:rPr lang="fr-FR" sz="1800" dirty="0">
              <a:latin typeface="Montserrat" panose="00000500000000000000" pitchFamily="2" charset="0"/>
            </a:rPr>
            <a:t> </a:t>
          </a:r>
          <a:r>
            <a:rPr lang="fr-FR" sz="1800" b="1" dirty="0">
              <a:latin typeface="Montserrat" panose="00000500000000000000" pitchFamily="2" charset="0"/>
            </a:rPr>
            <a:t>modeling</a:t>
          </a:r>
        </a:p>
      </dgm:t>
    </dgm:pt>
    <dgm:pt modelId="{AD10035A-4C22-473E-8709-C40C641D1447}" type="parTrans" cxnId="{E894773D-C8F8-413D-A10F-A4A71FB1918A}">
      <dgm:prSet/>
      <dgm:spPr/>
      <dgm:t>
        <a:bodyPr/>
        <a:lstStyle/>
        <a:p>
          <a:endParaRPr lang="fr-FR" sz="1800">
            <a:latin typeface="Montserrat" panose="00000500000000000000" pitchFamily="2" charset="0"/>
          </a:endParaRPr>
        </a:p>
      </dgm:t>
    </dgm:pt>
    <dgm:pt modelId="{1DDE2B95-F507-4A1F-8E1E-4F325D406483}" type="sibTrans" cxnId="{E894773D-C8F8-413D-A10F-A4A71FB1918A}">
      <dgm:prSet/>
      <dgm:spPr/>
      <dgm:t>
        <a:bodyPr/>
        <a:lstStyle/>
        <a:p>
          <a:endParaRPr lang="fr-FR" sz="1800">
            <a:latin typeface="Montserrat" panose="00000500000000000000" pitchFamily="2" charset="0"/>
          </a:endParaRPr>
        </a:p>
      </dgm:t>
    </dgm:pt>
    <dgm:pt modelId="{5F4DF648-08CE-4E9E-A5C5-B25C2041F2B5}">
      <dgm:prSet phldrT="[Texte]" custT="1"/>
      <dgm:spPr/>
      <dgm:t>
        <a:bodyPr/>
        <a:lstStyle/>
        <a:p>
          <a:pPr>
            <a:lnSpc>
              <a:spcPct val="150000"/>
            </a:lnSpc>
            <a:buFont typeface="Wingdings" panose="05000000000000000000" pitchFamily="2" charset="2"/>
            <a:buChar char="§"/>
          </a:pPr>
          <a:r>
            <a:rPr lang="fr-FR" sz="1800" dirty="0">
              <a:latin typeface="Montserrat" panose="00000500000000000000" pitchFamily="2" charset="0"/>
            </a:rPr>
            <a:t>LDA</a:t>
          </a:r>
        </a:p>
      </dgm:t>
    </dgm:pt>
    <dgm:pt modelId="{9B39EB15-4405-48C1-86FF-D6782B020D2C}" type="parTrans" cxnId="{E5E68F64-BF93-475F-912B-27D2B3F9FD7D}">
      <dgm:prSet/>
      <dgm:spPr/>
      <dgm:t>
        <a:bodyPr/>
        <a:lstStyle/>
        <a:p>
          <a:endParaRPr lang="fr-FR" sz="1800">
            <a:latin typeface="Montserrat" panose="00000500000000000000" pitchFamily="2" charset="0"/>
          </a:endParaRPr>
        </a:p>
      </dgm:t>
    </dgm:pt>
    <dgm:pt modelId="{E9156E36-9CEF-45E9-BECF-387CACE29973}" type="sibTrans" cxnId="{E5E68F64-BF93-475F-912B-27D2B3F9FD7D}">
      <dgm:prSet/>
      <dgm:spPr/>
      <dgm:t>
        <a:bodyPr/>
        <a:lstStyle/>
        <a:p>
          <a:endParaRPr lang="fr-FR" sz="1800">
            <a:latin typeface="Montserrat" panose="00000500000000000000" pitchFamily="2" charset="0"/>
          </a:endParaRPr>
        </a:p>
      </dgm:t>
    </dgm:pt>
    <dgm:pt modelId="{64810683-C2C3-4E1F-B3E9-177D0C234207}">
      <dgm:prSet phldrT="[Texte]" custT="1"/>
      <dgm:spPr/>
      <dgm:t>
        <a:bodyPr/>
        <a:lstStyle/>
        <a:p>
          <a:pPr>
            <a:lnSpc>
              <a:spcPct val="150000"/>
            </a:lnSpc>
            <a:buFont typeface="Wingdings" panose="05000000000000000000" pitchFamily="2" charset="2"/>
            <a:buChar char="§"/>
          </a:pPr>
          <a:r>
            <a:rPr lang="fr-FR" sz="1800" dirty="0">
              <a:latin typeface="Montserrat" panose="00000500000000000000" pitchFamily="2" charset="0"/>
            </a:rPr>
            <a:t>NMF</a:t>
          </a:r>
        </a:p>
      </dgm:t>
    </dgm:pt>
    <dgm:pt modelId="{08505BA5-93D9-42FB-AE38-FF8A7A325CF3}" type="parTrans" cxnId="{95F8C6D1-087C-4BAF-BDBB-5D37E2D94339}">
      <dgm:prSet/>
      <dgm:spPr/>
      <dgm:t>
        <a:bodyPr/>
        <a:lstStyle/>
        <a:p>
          <a:endParaRPr lang="fr-FR" sz="1800">
            <a:latin typeface="Montserrat" panose="00000500000000000000" pitchFamily="2" charset="0"/>
          </a:endParaRPr>
        </a:p>
      </dgm:t>
    </dgm:pt>
    <dgm:pt modelId="{4D214AB2-F1FE-4CDB-8CA1-3D5EB534F524}" type="sibTrans" cxnId="{95F8C6D1-087C-4BAF-BDBB-5D37E2D94339}">
      <dgm:prSet/>
      <dgm:spPr/>
      <dgm:t>
        <a:bodyPr/>
        <a:lstStyle/>
        <a:p>
          <a:endParaRPr lang="fr-FR" sz="1800">
            <a:latin typeface="Montserrat" panose="00000500000000000000" pitchFamily="2" charset="0"/>
          </a:endParaRPr>
        </a:p>
      </dgm:t>
    </dgm:pt>
    <dgm:pt modelId="{D25F0B58-619E-4300-A2D8-DE8566B8F5F9}">
      <dgm:prSet phldrT="[Texte]" custT="1"/>
      <dgm:spPr/>
      <dgm:t>
        <a:bodyPr/>
        <a:lstStyle/>
        <a:p>
          <a:pPr>
            <a:lnSpc>
              <a:spcPct val="150000"/>
            </a:lnSpc>
            <a:buFont typeface="Wingdings" panose="05000000000000000000" pitchFamily="2" charset="2"/>
            <a:buChar char="§"/>
          </a:pPr>
          <a:r>
            <a:rPr lang="fr-FR" sz="1800" dirty="0">
              <a:latin typeface="Montserrat" panose="00000500000000000000" pitchFamily="2" charset="0"/>
            </a:rPr>
            <a:t>TF_IDF</a:t>
          </a:r>
        </a:p>
      </dgm:t>
    </dgm:pt>
    <dgm:pt modelId="{93BE739C-C036-40D9-8CF3-6AD6BB31976C}" type="parTrans" cxnId="{4DFE6E3E-F852-4C0D-B013-DE281BAC9FDE}">
      <dgm:prSet/>
      <dgm:spPr/>
      <dgm:t>
        <a:bodyPr/>
        <a:lstStyle/>
        <a:p>
          <a:endParaRPr lang="fr-FR" sz="1800"/>
        </a:p>
      </dgm:t>
    </dgm:pt>
    <dgm:pt modelId="{614B88F1-DC3D-447B-8ACD-7220B9770DA9}" type="sibTrans" cxnId="{4DFE6E3E-F852-4C0D-B013-DE281BAC9FDE}">
      <dgm:prSet/>
      <dgm:spPr/>
      <dgm:t>
        <a:bodyPr/>
        <a:lstStyle/>
        <a:p>
          <a:endParaRPr lang="fr-FR" sz="1800"/>
        </a:p>
      </dgm:t>
    </dgm:pt>
    <dgm:pt modelId="{E5F3CB12-6FC2-437D-933B-11C507F30CB5}">
      <dgm:prSet phldrT="[Texte]" custT="1"/>
      <dgm:spPr/>
      <dgm:t>
        <a:bodyPr/>
        <a:lstStyle/>
        <a:p>
          <a:pPr>
            <a:lnSpc>
              <a:spcPct val="150000"/>
            </a:lnSpc>
            <a:buFont typeface="Wingdings" panose="05000000000000000000" pitchFamily="2" charset="2"/>
            <a:buChar char="§"/>
          </a:pPr>
          <a:r>
            <a:rPr lang="fr-FR" sz="1800" dirty="0">
              <a:latin typeface="Montserrat" panose="00000500000000000000" pitchFamily="2" charset="0"/>
            </a:rPr>
            <a:t>BERT</a:t>
          </a:r>
        </a:p>
      </dgm:t>
    </dgm:pt>
    <dgm:pt modelId="{7B42D1E2-4057-4B00-B926-FDAA5AA6EC72}" type="parTrans" cxnId="{A14A2DB2-A46C-445A-8B20-9380891DFD98}">
      <dgm:prSet/>
      <dgm:spPr/>
      <dgm:t>
        <a:bodyPr/>
        <a:lstStyle/>
        <a:p>
          <a:endParaRPr lang="fr-FR" sz="1800"/>
        </a:p>
      </dgm:t>
    </dgm:pt>
    <dgm:pt modelId="{DB0D069E-1E72-4571-89BB-D2311611C708}" type="sibTrans" cxnId="{A14A2DB2-A46C-445A-8B20-9380891DFD98}">
      <dgm:prSet/>
      <dgm:spPr/>
      <dgm:t>
        <a:bodyPr/>
        <a:lstStyle/>
        <a:p>
          <a:endParaRPr lang="fr-FR" sz="1800"/>
        </a:p>
      </dgm:t>
    </dgm:pt>
    <dgm:pt modelId="{12349C03-CD24-49C1-AD89-0A33DC749E54}">
      <dgm:prSet phldrT="[Texte]" custT="1"/>
      <dgm:spPr/>
      <dgm:t>
        <a:bodyPr/>
        <a:lstStyle/>
        <a:p>
          <a:pPr>
            <a:lnSpc>
              <a:spcPct val="150000"/>
            </a:lnSpc>
            <a:buFont typeface="Wingdings" panose="05000000000000000000" pitchFamily="2" charset="2"/>
            <a:buChar char="§"/>
          </a:pPr>
          <a:r>
            <a:rPr lang="fr-FR" sz="1800" dirty="0">
              <a:latin typeface="Montserrat" panose="00000500000000000000" pitchFamily="2" charset="0"/>
            </a:rPr>
            <a:t>USE</a:t>
          </a:r>
        </a:p>
      </dgm:t>
    </dgm:pt>
    <dgm:pt modelId="{45D45063-0042-466F-B16A-49D1895E52CF}" type="parTrans" cxnId="{DB1F7F72-61AF-4B8D-9F81-E9CF81880A1B}">
      <dgm:prSet/>
      <dgm:spPr/>
      <dgm:t>
        <a:bodyPr/>
        <a:lstStyle/>
        <a:p>
          <a:endParaRPr lang="fr-FR" sz="1800"/>
        </a:p>
      </dgm:t>
    </dgm:pt>
    <dgm:pt modelId="{C9BBB69D-F9EB-4813-AD9A-6C817229A94E}" type="sibTrans" cxnId="{DB1F7F72-61AF-4B8D-9F81-E9CF81880A1B}">
      <dgm:prSet/>
      <dgm:spPr/>
      <dgm:t>
        <a:bodyPr/>
        <a:lstStyle/>
        <a:p>
          <a:endParaRPr lang="fr-FR" sz="1800"/>
        </a:p>
      </dgm:t>
    </dgm:pt>
    <dgm:pt modelId="{0F02A064-6618-49D4-A686-05DCF089D6DE}" type="pres">
      <dgm:prSet presAssocID="{80419B11-29F0-45D3-8829-8EDD9B5A949A}" presName="Name0" presStyleCnt="0">
        <dgm:presLayoutVars>
          <dgm:dir/>
          <dgm:animLvl val="lvl"/>
          <dgm:resizeHandles val="exact"/>
        </dgm:presLayoutVars>
      </dgm:prSet>
      <dgm:spPr/>
    </dgm:pt>
    <dgm:pt modelId="{714A0FA0-1685-4A9E-B343-A96725FCB8EB}" type="pres">
      <dgm:prSet presAssocID="{C4884033-4E35-4AE9-AE8E-AA3E7B7502C1}" presName="composite" presStyleCnt="0"/>
      <dgm:spPr/>
    </dgm:pt>
    <dgm:pt modelId="{155E4849-941C-4ADE-9A8C-313A46A419F1}" type="pres">
      <dgm:prSet presAssocID="{C4884033-4E35-4AE9-AE8E-AA3E7B7502C1}" presName="parTx" presStyleLbl="alignNode1" presStyleIdx="0" presStyleCnt="3">
        <dgm:presLayoutVars>
          <dgm:chMax val="0"/>
          <dgm:chPref val="0"/>
          <dgm:bulletEnabled val="1"/>
        </dgm:presLayoutVars>
      </dgm:prSet>
      <dgm:spPr/>
    </dgm:pt>
    <dgm:pt modelId="{8FBAF75F-3310-48CF-8BC2-331A9EC44790}" type="pres">
      <dgm:prSet presAssocID="{C4884033-4E35-4AE9-AE8E-AA3E7B7502C1}" presName="desTx" presStyleLbl="alignAccFollowNode1" presStyleIdx="0" presStyleCnt="3" custLinFactNeighborX="-686" custLinFactNeighborY="-582">
        <dgm:presLayoutVars>
          <dgm:bulletEnabled val="1"/>
        </dgm:presLayoutVars>
      </dgm:prSet>
      <dgm:spPr/>
    </dgm:pt>
    <dgm:pt modelId="{EF1764DD-657C-494C-9341-0801B06F050E}" type="pres">
      <dgm:prSet presAssocID="{F520E3D2-C864-47B0-969F-A6D4B524BBDC}" presName="space" presStyleCnt="0"/>
      <dgm:spPr/>
    </dgm:pt>
    <dgm:pt modelId="{BAAA9DCC-0998-4067-9C0A-84C7B96F770F}" type="pres">
      <dgm:prSet presAssocID="{47B7C2E2-ECFB-4049-915D-22433A552950}" presName="composite" presStyleCnt="0"/>
      <dgm:spPr/>
    </dgm:pt>
    <dgm:pt modelId="{B3412027-C37D-4694-864D-06C66D094AB5}" type="pres">
      <dgm:prSet presAssocID="{47B7C2E2-ECFB-4049-915D-22433A552950}" presName="parTx" presStyleLbl="alignNode1" presStyleIdx="1" presStyleCnt="3">
        <dgm:presLayoutVars>
          <dgm:chMax val="0"/>
          <dgm:chPref val="0"/>
          <dgm:bulletEnabled val="1"/>
        </dgm:presLayoutVars>
      </dgm:prSet>
      <dgm:spPr/>
    </dgm:pt>
    <dgm:pt modelId="{2B0B42EF-9C8E-441B-AEE0-16DA9F29AFA3}" type="pres">
      <dgm:prSet presAssocID="{47B7C2E2-ECFB-4049-915D-22433A552950}" presName="desTx" presStyleLbl="alignAccFollowNode1" presStyleIdx="1" presStyleCnt="3">
        <dgm:presLayoutVars>
          <dgm:bulletEnabled val="1"/>
        </dgm:presLayoutVars>
      </dgm:prSet>
      <dgm:spPr/>
    </dgm:pt>
    <dgm:pt modelId="{A865092E-3CB1-4450-BBC2-C031B3C87CCA}" type="pres">
      <dgm:prSet presAssocID="{DEEBF45E-F958-4742-96A9-32A96E5C84F5}" presName="space" presStyleCnt="0"/>
      <dgm:spPr/>
    </dgm:pt>
    <dgm:pt modelId="{932BB187-9872-4C0B-99F7-C85772337760}" type="pres">
      <dgm:prSet presAssocID="{55CB675A-7F91-4000-9D5F-78F67985E176}" presName="composite" presStyleCnt="0"/>
      <dgm:spPr/>
    </dgm:pt>
    <dgm:pt modelId="{EFD250B5-065F-4B7B-9955-0E70D51E4EB2}" type="pres">
      <dgm:prSet presAssocID="{55CB675A-7F91-4000-9D5F-78F67985E176}" presName="parTx" presStyleLbl="alignNode1" presStyleIdx="2" presStyleCnt="3">
        <dgm:presLayoutVars>
          <dgm:chMax val="0"/>
          <dgm:chPref val="0"/>
          <dgm:bulletEnabled val="1"/>
        </dgm:presLayoutVars>
      </dgm:prSet>
      <dgm:spPr/>
    </dgm:pt>
    <dgm:pt modelId="{56040345-888A-45DF-8C37-98580BF28683}" type="pres">
      <dgm:prSet presAssocID="{55CB675A-7F91-4000-9D5F-78F67985E176}" presName="desTx" presStyleLbl="alignAccFollowNode1" presStyleIdx="2" presStyleCnt="3">
        <dgm:presLayoutVars>
          <dgm:bulletEnabled val="1"/>
        </dgm:presLayoutVars>
      </dgm:prSet>
      <dgm:spPr/>
    </dgm:pt>
  </dgm:ptLst>
  <dgm:cxnLst>
    <dgm:cxn modelId="{1B7BA032-2293-4302-B358-B72FBCDA0956}" type="presOf" srcId="{12349C03-CD24-49C1-AD89-0A33DC749E54}" destId="{2B0B42EF-9C8E-441B-AEE0-16DA9F29AFA3}" srcOrd="0" destOrd="2" presId="urn:microsoft.com/office/officeart/2005/8/layout/hList1"/>
    <dgm:cxn modelId="{E894773D-C8F8-413D-A10F-A4A71FB1918A}" srcId="{80419B11-29F0-45D3-8829-8EDD9B5A949A}" destId="{55CB675A-7F91-4000-9D5F-78F67985E176}" srcOrd="2" destOrd="0" parTransId="{AD10035A-4C22-473E-8709-C40C641D1447}" sibTransId="{1DDE2B95-F507-4A1F-8E1E-4F325D406483}"/>
    <dgm:cxn modelId="{4DFE6E3E-F852-4C0D-B013-DE281BAC9FDE}" srcId="{C4884033-4E35-4AE9-AE8E-AA3E7B7502C1}" destId="{D25F0B58-619E-4300-A2D8-DE8566B8F5F9}" srcOrd="1" destOrd="0" parTransId="{93BE739C-C036-40D9-8CF3-6AD6BB31976C}" sibTransId="{614B88F1-DC3D-447B-8ACD-7220B9770DA9}"/>
    <dgm:cxn modelId="{71F23361-543A-417F-AB11-E1169463259D}" type="presOf" srcId="{30DC4DAE-62D0-445F-A816-4764845BE28F}" destId="{8FBAF75F-3310-48CF-8BC2-331A9EC44790}" srcOrd="0" destOrd="0" presId="urn:microsoft.com/office/officeart/2005/8/layout/hList1"/>
    <dgm:cxn modelId="{E5E68F64-BF93-475F-912B-27D2B3F9FD7D}" srcId="{55CB675A-7F91-4000-9D5F-78F67985E176}" destId="{5F4DF648-08CE-4E9E-A5C5-B25C2041F2B5}" srcOrd="0" destOrd="0" parTransId="{9B39EB15-4405-48C1-86FF-D6782B020D2C}" sibTransId="{E9156E36-9CEF-45E9-BECF-387CACE29973}"/>
    <dgm:cxn modelId="{DB1F7F72-61AF-4B8D-9F81-E9CF81880A1B}" srcId="{47B7C2E2-ECFB-4049-915D-22433A552950}" destId="{12349C03-CD24-49C1-AD89-0A33DC749E54}" srcOrd="2" destOrd="0" parTransId="{45D45063-0042-466F-B16A-49D1895E52CF}" sibTransId="{C9BBB69D-F9EB-4813-AD9A-6C817229A94E}"/>
    <dgm:cxn modelId="{32BEFE76-86FB-4B7A-A343-7C5BC29E46AC}" srcId="{80419B11-29F0-45D3-8829-8EDD9B5A949A}" destId="{C4884033-4E35-4AE9-AE8E-AA3E7B7502C1}" srcOrd="0" destOrd="0" parTransId="{506EADC6-C3B0-45C3-9388-43052995DB8A}" sibTransId="{F520E3D2-C864-47B0-969F-A6D4B524BBDC}"/>
    <dgm:cxn modelId="{C44A1082-95EE-4C5B-93ED-D04587F021F6}" type="presOf" srcId="{80419B11-29F0-45D3-8829-8EDD9B5A949A}" destId="{0F02A064-6618-49D4-A686-05DCF089D6DE}" srcOrd="0" destOrd="0" presId="urn:microsoft.com/office/officeart/2005/8/layout/hList1"/>
    <dgm:cxn modelId="{DA6F0286-6495-4BFE-A61C-43E3D29B31EB}" type="presOf" srcId="{5F4DF648-08CE-4E9E-A5C5-B25C2041F2B5}" destId="{56040345-888A-45DF-8C37-98580BF28683}" srcOrd="0" destOrd="0" presId="urn:microsoft.com/office/officeart/2005/8/layout/hList1"/>
    <dgm:cxn modelId="{CC8DC49B-B14F-4750-A048-2066C8BC202C}" type="presOf" srcId="{E5F3CB12-6FC2-437D-933B-11C507F30CB5}" destId="{2B0B42EF-9C8E-441B-AEE0-16DA9F29AFA3}" srcOrd="0" destOrd="1" presId="urn:microsoft.com/office/officeart/2005/8/layout/hList1"/>
    <dgm:cxn modelId="{0CBA28AA-7E0C-4E19-9CEC-7E99B0D6D529}" type="presOf" srcId="{64810683-C2C3-4E1F-B3E9-177D0C234207}" destId="{56040345-888A-45DF-8C37-98580BF28683}" srcOrd="0" destOrd="1" presId="urn:microsoft.com/office/officeart/2005/8/layout/hList1"/>
    <dgm:cxn modelId="{A14A2DB2-A46C-445A-8B20-9380891DFD98}" srcId="{47B7C2E2-ECFB-4049-915D-22433A552950}" destId="{E5F3CB12-6FC2-437D-933B-11C507F30CB5}" srcOrd="1" destOrd="0" parTransId="{7B42D1E2-4057-4B00-B926-FDAA5AA6EC72}" sibTransId="{DB0D069E-1E72-4571-89BB-D2311611C708}"/>
    <dgm:cxn modelId="{F4B9C5B7-D52C-4F3D-9A90-E8D2E20C1727}" srcId="{47B7C2E2-ECFB-4049-915D-22433A552950}" destId="{5E4B4003-CC99-4170-9B97-BEB53FA990D9}" srcOrd="0" destOrd="0" parTransId="{BEE78210-0D21-4DBA-B001-7C533B4238BF}" sibTransId="{F2FBA6E0-AA3F-4CD1-9A80-386FFBD1E87F}"/>
    <dgm:cxn modelId="{423956BB-C590-4352-9127-431734F05CE8}" type="presOf" srcId="{47B7C2E2-ECFB-4049-915D-22433A552950}" destId="{B3412027-C37D-4694-864D-06C66D094AB5}" srcOrd="0" destOrd="0" presId="urn:microsoft.com/office/officeart/2005/8/layout/hList1"/>
    <dgm:cxn modelId="{B3AC21C9-9EAD-488E-A9D7-986824B96250}" srcId="{C4884033-4E35-4AE9-AE8E-AA3E7B7502C1}" destId="{30DC4DAE-62D0-445F-A816-4764845BE28F}" srcOrd="0" destOrd="0" parTransId="{4EFABC23-81FE-41E8-BD31-9CECA4AC08F6}" sibTransId="{9E2296CB-BB9E-4DBA-BEAD-36B40FCC1E32}"/>
    <dgm:cxn modelId="{DB056ACF-BD5F-40B8-BD75-6AEFE0431227}" type="presOf" srcId="{D25F0B58-619E-4300-A2D8-DE8566B8F5F9}" destId="{8FBAF75F-3310-48CF-8BC2-331A9EC44790}" srcOrd="0" destOrd="1" presId="urn:microsoft.com/office/officeart/2005/8/layout/hList1"/>
    <dgm:cxn modelId="{95F8C6D1-087C-4BAF-BDBB-5D37E2D94339}" srcId="{55CB675A-7F91-4000-9D5F-78F67985E176}" destId="{64810683-C2C3-4E1F-B3E9-177D0C234207}" srcOrd="1" destOrd="0" parTransId="{08505BA5-93D9-42FB-AE38-FF8A7A325CF3}" sibTransId="{4D214AB2-F1FE-4CDB-8CA1-3D5EB534F524}"/>
    <dgm:cxn modelId="{073368D7-9948-4946-AF80-0532A8964732}" type="presOf" srcId="{55CB675A-7F91-4000-9D5F-78F67985E176}" destId="{EFD250B5-065F-4B7B-9955-0E70D51E4EB2}" srcOrd="0" destOrd="0" presId="urn:microsoft.com/office/officeart/2005/8/layout/hList1"/>
    <dgm:cxn modelId="{DFEF24F3-12E2-46AD-AA24-EF520314891E}" srcId="{80419B11-29F0-45D3-8829-8EDD9B5A949A}" destId="{47B7C2E2-ECFB-4049-915D-22433A552950}" srcOrd="1" destOrd="0" parTransId="{EEEC085B-F65A-48BC-A3AD-8DA5998E7485}" sibTransId="{DEEBF45E-F958-4742-96A9-32A96E5C84F5}"/>
    <dgm:cxn modelId="{185294F4-1F21-4F21-AEA4-3A9E12C6C256}" type="presOf" srcId="{C4884033-4E35-4AE9-AE8E-AA3E7B7502C1}" destId="{155E4849-941C-4ADE-9A8C-313A46A419F1}" srcOrd="0" destOrd="0" presId="urn:microsoft.com/office/officeart/2005/8/layout/hList1"/>
    <dgm:cxn modelId="{068D31FC-3131-449D-844D-3F0C1BD82449}" type="presOf" srcId="{5E4B4003-CC99-4170-9B97-BEB53FA990D9}" destId="{2B0B42EF-9C8E-441B-AEE0-16DA9F29AFA3}" srcOrd="0" destOrd="0" presId="urn:microsoft.com/office/officeart/2005/8/layout/hList1"/>
    <dgm:cxn modelId="{14F1C8A0-79CA-4AF7-9A5F-6999F66D2F21}" type="presParOf" srcId="{0F02A064-6618-49D4-A686-05DCF089D6DE}" destId="{714A0FA0-1685-4A9E-B343-A96725FCB8EB}" srcOrd="0" destOrd="0" presId="urn:microsoft.com/office/officeart/2005/8/layout/hList1"/>
    <dgm:cxn modelId="{78E29817-C411-438A-8BAF-12C57ACCF2CC}" type="presParOf" srcId="{714A0FA0-1685-4A9E-B343-A96725FCB8EB}" destId="{155E4849-941C-4ADE-9A8C-313A46A419F1}" srcOrd="0" destOrd="0" presId="urn:microsoft.com/office/officeart/2005/8/layout/hList1"/>
    <dgm:cxn modelId="{83886F2E-633F-4BC1-BA4C-B5DBAEF95772}" type="presParOf" srcId="{714A0FA0-1685-4A9E-B343-A96725FCB8EB}" destId="{8FBAF75F-3310-48CF-8BC2-331A9EC44790}" srcOrd="1" destOrd="0" presId="urn:microsoft.com/office/officeart/2005/8/layout/hList1"/>
    <dgm:cxn modelId="{315E5C10-64B3-4901-8BDF-65E7DDEAA101}" type="presParOf" srcId="{0F02A064-6618-49D4-A686-05DCF089D6DE}" destId="{EF1764DD-657C-494C-9341-0801B06F050E}" srcOrd="1" destOrd="0" presId="urn:microsoft.com/office/officeart/2005/8/layout/hList1"/>
    <dgm:cxn modelId="{AB6E06FF-28AA-4741-A82B-93687BCBF62A}" type="presParOf" srcId="{0F02A064-6618-49D4-A686-05DCF089D6DE}" destId="{BAAA9DCC-0998-4067-9C0A-84C7B96F770F}" srcOrd="2" destOrd="0" presId="urn:microsoft.com/office/officeart/2005/8/layout/hList1"/>
    <dgm:cxn modelId="{D5E476B5-42A9-4F85-B627-8DB6D1D7A5E3}" type="presParOf" srcId="{BAAA9DCC-0998-4067-9C0A-84C7B96F770F}" destId="{B3412027-C37D-4694-864D-06C66D094AB5}" srcOrd="0" destOrd="0" presId="urn:microsoft.com/office/officeart/2005/8/layout/hList1"/>
    <dgm:cxn modelId="{AC0114FA-17D9-45DF-8001-DBDA7DEB796A}" type="presParOf" srcId="{BAAA9DCC-0998-4067-9C0A-84C7B96F770F}" destId="{2B0B42EF-9C8E-441B-AEE0-16DA9F29AFA3}" srcOrd="1" destOrd="0" presId="urn:microsoft.com/office/officeart/2005/8/layout/hList1"/>
    <dgm:cxn modelId="{56811043-E6B5-495F-82AC-6EB207CEE2AF}" type="presParOf" srcId="{0F02A064-6618-49D4-A686-05DCF089D6DE}" destId="{A865092E-3CB1-4450-BBC2-C031B3C87CCA}" srcOrd="3" destOrd="0" presId="urn:microsoft.com/office/officeart/2005/8/layout/hList1"/>
    <dgm:cxn modelId="{B8CFE161-A5E0-4006-AF40-F4E1B409E294}" type="presParOf" srcId="{0F02A064-6618-49D4-A686-05DCF089D6DE}" destId="{932BB187-9872-4C0B-99F7-C85772337760}" srcOrd="4" destOrd="0" presId="urn:microsoft.com/office/officeart/2005/8/layout/hList1"/>
    <dgm:cxn modelId="{FB7C30D1-C0AB-403A-B335-932722BA29CC}" type="presParOf" srcId="{932BB187-9872-4C0B-99F7-C85772337760}" destId="{EFD250B5-065F-4B7B-9955-0E70D51E4EB2}" srcOrd="0" destOrd="0" presId="urn:microsoft.com/office/officeart/2005/8/layout/hList1"/>
    <dgm:cxn modelId="{8BFFD4EB-075A-4D81-A2A5-D5FE14CAB478}" type="presParOf" srcId="{932BB187-9872-4C0B-99F7-C85772337760}" destId="{56040345-888A-45DF-8C37-98580BF28683}"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BE7B586-A7AD-4D1B-AC3A-162E83F3EDD7}" type="doc">
      <dgm:prSet loTypeId="urn:microsoft.com/office/officeart/2005/8/layout/vList4" loCatId="list" qsTypeId="urn:microsoft.com/office/officeart/2005/8/quickstyle/simple3" qsCatId="simple" csTypeId="urn:microsoft.com/office/officeart/2005/8/colors/accent1_2" csCatId="accent1" phldr="1"/>
      <dgm:spPr/>
      <dgm:t>
        <a:bodyPr/>
        <a:lstStyle/>
        <a:p>
          <a:endParaRPr lang="fr-FR"/>
        </a:p>
      </dgm:t>
    </dgm:pt>
    <dgm:pt modelId="{E9F4FE17-0500-4E4B-BAEB-DF12113104B4}">
      <dgm:prSet phldrT="[Texte]" custT="1"/>
      <dgm:spPr/>
      <dgm:t>
        <a:bodyPr/>
        <a:lstStyle/>
        <a:p>
          <a:r>
            <a:rPr lang="fr-FR" sz="2800" dirty="0">
              <a:latin typeface="Montserrat" panose="00000500000000000000" pitchFamily="2" charset="0"/>
            </a:rPr>
            <a:t>1 - Problématique et présentation du projet</a:t>
          </a:r>
        </a:p>
      </dgm:t>
    </dgm:pt>
    <dgm:pt modelId="{3A0D321D-61C0-478A-8B1B-B70E8D516279}" type="parTrans" cxnId="{15E6CC70-BEB9-4B09-A451-9B226905B038}">
      <dgm:prSet/>
      <dgm:spPr/>
      <dgm:t>
        <a:bodyPr/>
        <a:lstStyle/>
        <a:p>
          <a:endParaRPr lang="fr-FR" sz="1200">
            <a:latin typeface="Montserrat" panose="00000500000000000000" pitchFamily="2" charset="0"/>
          </a:endParaRPr>
        </a:p>
      </dgm:t>
    </dgm:pt>
    <dgm:pt modelId="{49C21D1E-7C64-4262-BA1D-145B20C15833}" type="sibTrans" cxnId="{15E6CC70-BEB9-4B09-A451-9B226905B038}">
      <dgm:prSet/>
      <dgm:spPr/>
      <dgm:t>
        <a:bodyPr/>
        <a:lstStyle/>
        <a:p>
          <a:endParaRPr lang="fr-FR" sz="1200">
            <a:latin typeface="Montserrat" panose="00000500000000000000" pitchFamily="2" charset="0"/>
          </a:endParaRPr>
        </a:p>
      </dgm:t>
    </dgm:pt>
    <dgm:pt modelId="{308DC6A0-D3DB-49AC-BB8E-C47AED3A453C}">
      <dgm:prSet phldrT="[Texte]" custT="1"/>
      <dgm:spPr/>
      <dgm:t>
        <a:bodyPr/>
        <a:lstStyle/>
        <a:p>
          <a:r>
            <a:rPr lang="fr-FR" sz="2800" b="1" dirty="0">
              <a:solidFill>
                <a:srgbClr val="C00000"/>
              </a:solidFill>
              <a:latin typeface="Montserrat" panose="00000500000000000000" pitchFamily="2" charset="0"/>
            </a:rPr>
            <a:t>4 - Données visuelles</a:t>
          </a:r>
        </a:p>
      </dgm:t>
    </dgm:pt>
    <dgm:pt modelId="{744C2BB5-3A31-4D44-BE11-CECC451F4407}" type="parTrans" cxnId="{DB506EEC-D887-45A1-8FBA-3C06081B5E01}">
      <dgm:prSet/>
      <dgm:spPr/>
      <dgm:t>
        <a:bodyPr/>
        <a:lstStyle/>
        <a:p>
          <a:endParaRPr lang="fr-FR" sz="1200">
            <a:latin typeface="Montserrat" panose="00000500000000000000" pitchFamily="2" charset="0"/>
          </a:endParaRPr>
        </a:p>
      </dgm:t>
    </dgm:pt>
    <dgm:pt modelId="{303A0B16-8C79-40E8-96B7-706091D23FE2}" type="sibTrans" cxnId="{DB506EEC-D887-45A1-8FBA-3C06081B5E01}">
      <dgm:prSet/>
      <dgm:spPr/>
      <dgm:t>
        <a:bodyPr/>
        <a:lstStyle/>
        <a:p>
          <a:endParaRPr lang="fr-FR" sz="1200">
            <a:latin typeface="Montserrat" panose="00000500000000000000" pitchFamily="2" charset="0"/>
          </a:endParaRPr>
        </a:p>
      </dgm:t>
    </dgm:pt>
    <dgm:pt modelId="{601AFA4A-3823-4895-900D-1B9C0C4DD7FE}">
      <dgm:prSet phldrT="[Texte]" custT="1"/>
      <dgm:spPr/>
      <dgm:t>
        <a:bodyPr/>
        <a:lstStyle/>
        <a:p>
          <a:r>
            <a:rPr lang="fr-FR" sz="2800" dirty="0">
              <a:latin typeface="Montserrat" panose="00000500000000000000" pitchFamily="2" charset="0"/>
            </a:rPr>
            <a:t>5 - Conclusion</a:t>
          </a:r>
        </a:p>
      </dgm:t>
    </dgm:pt>
    <dgm:pt modelId="{975D6204-6DDF-4AFA-823E-4CECEAED9FB8}" type="parTrans" cxnId="{D4B0535C-0C33-46BF-907A-52E6AD92C39D}">
      <dgm:prSet/>
      <dgm:spPr/>
      <dgm:t>
        <a:bodyPr/>
        <a:lstStyle/>
        <a:p>
          <a:endParaRPr lang="fr-FR" sz="1200">
            <a:latin typeface="Montserrat" panose="00000500000000000000" pitchFamily="2" charset="0"/>
          </a:endParaRPr>
        </a:p>
      </dgm:t>
    </dgm:pt>
    <dgm:pt modelId="{90313AD7-FB76-439B-8F58-4A761496B68F}" type="sibTrans" cxnId="{D4B0535C-0C33-46BF-907A-52E6AD92C39D}">
      <dgm:prSet/>
      <dgm:spPr/>
      <dgm:t>
        <a:bodyPr/>
        <a:lstStyle/>
        <a:p>
          <a:endParaRPr lang="fr-FR" sz="1200">
            <a:latin typeface="Montserrat" panose="00000500000000000000" pitchFamily="2" charset="0"/>
          </a:endParaRPr>
        </a:p>
      </dgm:t>
    </dgm:pt>
    <dgm:pt modelId="{F5E45699-4BC3-47C6-B041-AA9BB8822169}">
      <dgm:prSet phldrT="[Texte]" custT="1"/>
      <dgm:spPr/>
      <dgm:t>
        <a:bodyPr/>
        <a:lstStyle/>
        <a:p>
          <a:r>
            <a:rPr lang="fr-FR" sz="2800" dirty="0">
              <a:latin typeface="Montserrat" panose="00000500000000000000" pitchFamily="2" charset="0"/>
            </a:rPr>
            <a:t>2 - Analyse Exploratoire des Données (EDA)</a:t>
          </a:r>
        </a:p>
      </dgm:t>
    </dgm:pt>
    <dgm:pt modelId="{C6F59650-81E9-447B-B1B4-2FE4EF5B5281}" type="parTrans" cxnId="{D2B00E0C-0817-4FE8-9B1A-0155F7122F39}">
      <dgm:prSet/>
      <dgm:spPr/>
      <dgm:t>
        <a:bodyPr/>
        <a:lstStyle/>
        <a:p>
          <a:endParaRPr lang="fr-FR" sz="1200">
            <a:latin typeface="Montserrat" panose="00000500000000000000" pitchFamily="2" charset="0"/>
          </a:endParaRPr>
        </a:p>
      </dgm:t>
    </dgm:pt>
    <dgm:pt modelId="{14FB90A5-4E51-4108-BF4F-E500B36C67A9}" type="sibTrans" cxnId="{D2B00E0C-0817-4FE8-9B1A-0155F7122F39}">
      <dgm:prSet/>
      <dgm:spPr/>
      <dgm:t>
        <a:bodyPr/>
        <a:lstStyle/>
        <a:p>
          <a:endParaRPr lang="fr-FR" sz="1200">
            <a:latin typeface="Montserrat" panose="00000500000000000000" pitchFamily="2" charset="0"/>
          </a:endParaRPr>
        </a:p>
      </dgm:t>
    </dgm:pt>
    <dgm:pt modelId="{35E4103C-7A0A-4B3F-839C-972EC1A69133}">
      <dgm:prSet phldrT="[Texte]" custT="1"/>
      <dgm:spPr/>
      <dgm:t>
        <a:bodyPr/>
        <a:lstStyle/>
        <a:p>
          <a:r>
            <a:rPr lang="fr-FR" sz="2800" dirty="0">
              <a:latin typeface="Montserrat" panose="00000500000000000000" pitchFamily="2" charset="0"/>
            </a:rPr>
            <a:t>3 - Données textuelles</a:t>
          </a:r>
        </a:p>
      </dgm:t>
    </dgm:pt>
    <dgm:pt modelId="{1E9347F9-CC22-4A43-A8B7-6C828B55BC55}" type="parTrans" cxnId="{B68A1F84-6E6D-4DDB-A356-65646EA7D80F}">
      <dgm:prSet/>
      <dgm:spPr/>
      <dgm:t>
        <a:bodyPr/>
        <a:lstStyle/>
        <a:p>
          <a:endParaRPr lang="fr-FR" sz="1200">
            <a:latin typeface="Montserrat" panose="00000500000000000000" pitchFamily="2" charset="0"/>
          </a:endParaRPr>
        </a:p>
      </dgm:t>
    </dgm:pt>
    <dgm:pt modelId="{83E2BE2E-0C86-4541-9CC5-FF7E813183C2}" type="sibTrans" cxnId="{B68A1F84-6E6D-4DDB-A356-65646EA7D80F}">
      <dgm:prSet/>
      <dgm:spPr/>
      <dgm:t>
        <a:bodyPr/>
        <a:lstStyle/>
        <a:p>
          <a:endParaRPr lang="fr-FR" sz="1200">
            <a:latin typeface="Montserrat" panose="00000500000000000000" pitchFamily="2" charset="0"/>
          </a:endParaRPr>
        </a:p>
      </dgm:t>
    </dgm:pt>
    <dgm:pt modelId="{9D716766-CCAB-4FC7-AE34-28F81B22F5F8}" type="pres">
      <dgm:prSet presAssocID="{5BE7B586-A7AD-4D1B-AC3A-162E83F3EDD7}" presName="linear" presStyleCnt="0">
        <dgm:presLayoutVars>
          <dgm:dir/>
          <dgm:resizeHandles val="exact"/>
        </dgm:presLayoutVars>
      </dgm:prSet>
      <dgm:spPr/>
    </dgm:pt>
    <dgm:pt modelId="{E05B013D-4146-4381-987E-E4509A594EE4}" type="pres">
      <dgm:prSet presAssocID="{E9F4FE17-0500-4E4B-BAEB-DF12113104B4}" presName="comp" presStyleCnt="0"/>
      <dgm:spPr/>
    </dgm:pt>
    <dgm:pt modelId="{89191E76-E2A1-4F3A-8981-91840281954A}" type="pres">
      <dgm:prSet presAssocID="{E9F4FE17-0500-4E4B-BAEB-DF12113104B4}" presName="box" presStyleLbl="node1" presStyleIdx="0" presStyleCnt="5" custLinFactNeighborY="-950"/>
      <dgm:spPr/>
    </dgm:pt>
    <dgm:pt modelId="{F2AA533C-0625-44F1-9BAD-AFEABEC3E61A}" type="pres">
      <dgm:prSet presAssocID="{E9F4FE17-0500-4E4B-BAEB-DF12113104B4}" presName="img"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t="-31000" b="-31000"/>
          </a:stretch>
        </a:blipFill>
      </dgm:spPr>
    </dgm:pt>
    <dgm:pt modelId="{E1AD8DD5-1B53-4858-8B3D-F76B532BD027}" type="pres">
      <dgm:prSet presAssocID="{E9F4FE17-0500-4E4B-BAEB-DF12113104B4}" presName="text" presStyleLbl="node1" presStyleIdx="0" presStyleCnt="5">
        <dgm:presLayoutVars>
          <dgm:bulletEnabled val="1"/>
        </dgm:presLayoutVars>
      </dgm:prSet>
      <dgm:spPr/>
    </dgm:pt>
    <dgm:pt modelId="{E7043384-6595-4FA3-97D9-E4274998D04F}" type="pres">
      <dgm:prSet presAssocID="{49C21D1E-7C64-4262-BA1D-145B20C15833}" presName="spacer" presStyleCnt="0"/>
      <dgm:spPr/>
    </dgm:pt>
    <dgm:pt modelId="{97092942-12A3-4D84-ADA8-CE25AE862090}" type="pres">
      <dgm:prSet presAssocID="{F5E45699-4BC3-47C6-B041-AA9BB8822169}" presName="comp" presStyleCnt="0"/>
      <dgm:spPr/>
    </dgm:pt>
    <dgm:pt modelId="{A4005735-3266-4FA9-9A6C-CAFC5B7FBC3C}" type="pres">
      <dgm:prSet presAssocID="{F5E45699-4BC3-47C6-B041-AA9BB8822169}" presName="box" presStyleLbl="node1" presStyleIdx="1" presStyleCnt="5"/>
      <dgm:spPr/>
    </dgm:pt>
    <dgm:pt modelId="{6D58B01A-7EF9-4719-B316-034A3CB95519}" type="pres">
      <dgm:prSet presAssocID="{F5E45699-4BC3-47C6-B041-AA9BB8822169}" presName="img" presStyleLbl="fgImgPlac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dgm:spPr>
    </dgm:pt>
    <dgm:pt modelId="{3261A5BE-1E00-4BEE-BEE5-725F148D25BE}" type="pres">
      <dgm:prSet presAssocID="{F5E45699-4BC3-47C6-B041-AA9BB8822169}" presName="text" presStyleLbl="node1" presStyleIdx="1" presStyleCnt="5">
        <dgm:presLayoutVars>
          <dgm:bulletEnabled val="1"/>
        </dgm:presLayoutVars>
      </dgm:prSet>
      <dgm:spPr/>
    </dgm:pt>
    <dgm:pt modelId="{6EA46195-8D14-43AC-A157-5A1D2F29405B}" type="pres">
      <dgm:prSet presAssocID="{14FB90A5-4E51-4108-BF4F-E500B36C67A9}" presName="spacer" presStyleCnt="0"/>
      <dgm:spPr/>
    </dgm:pt>
    <dgm:pt modelId="{3A0FBAEF-915F-489A-BE89-A50A6EA90E33}" type="pres">
      <dgm:prSet presAssocID="{35E4103C-7A0A-4B3F-839C-972EC1A69133}" presName="comp" presStyleCnt="0"/>
      <dgm:spPr/>
    </dgm:pt>
    <dgm:pt modelId="{25D7A13F-82F4-45FD-BBE1-52BC3BBEBBD2}" type="pres">
      <dgm:prSet presAssocID="{35E4103C-7A0A-4B3F-839C-972EC1A69133}" presName="box" presStyleLbl="node1" presStyleIdx="2" presStyleCnt="5"/>
      <dgm:spPr/>
    </dgm:pt>
    <dgm:pt modelId="{8FCC76E8-933F-4F3D-9556-083893D837EA}" type="pres">
      <dgm:prSet presAssocID="{35E4103C-7A0A-4B3F-839C-972EC1A69133}" presName="img" presStyleLbl="fgImgPlace1" presStyleIdx="2" presStyleCnt="5" custLinFactNeighborX="0" custLinFactNeighborY="363"/>
      <dgm:spPr>
        <a:blipFill>
          <a:blip xmlns:r="http://schemas.openxmlformats.org/officeDocument/2006/relationships" r:embed="rId3">
            <a:extLst>
              <a:ext uri="{28A0092B-C50C-407E-A947-70E740481C1C}">
                <a14:useLocalDpi xmlns:a14="http://schemas.microsoft.com/office/drawing/2010/main" val="0"/>
              </a:ext>
            </a:extLst>
          </a:blip>
          <a:srcRect/>
          <a:stretch>
            <a:fillRect t="-31000" b="-31000"/>
          </a:stretch>
        </a:blipFill>
      </dgm:spPr>
    </dgm:pt>
    <dgm:pt modelId="{3C2491AB-C4C3-444C-808E-24183786A928}" type="pres">
      <dgm:prSet presAssocID="{35E4103C-7A0A-4B3F-839C-972EC1A69133}" presName="text" presStyleLbl="node1" presStyleIdx="2" presStyleCnt="5">
        <dgm:presLayoutVars>
          <dgm:bulletEnabled val="1"/>
        </dgm:presLayoutVars>
      </dgm:prSet>
      <dgm:spPr/>
    </dgm:pt>
    <dgm:pt modelId="{1E16BE8D-7850-4D03-88D3-2F246961A3B8}" type="pres">
      <dgm:prSet presAssocID="{83E2BE2E-0C86-4541-9CC5-FF7E813183C2}" presName="spacer" presStyleCnt="0"/>
      <dgm:spPr/>
    </dgm:pt>
    <dgm:pt modelId="{4F7532BD-F751-4644-824E-6E1561356D39}" type="pres">
      <dgm:prSet presAssocID="{308DC6A0-D3DB-49AC-BB8E-C47AED3A453C}" presName="comp" presStyleCnt="0"/>
      <dgm:spPr/>
    </dgm:pt>
    <dgm:pt modelId="{DDE5FB65-4946-41D0-BA06-ECB1052C57DE}" type="pres">
      <dgm:prSet presAssocID="{308DC6A0-D3DB-49AC-BB8E-C47AED3A453C}" presName="box" presStyleLbl="node1" presStyleIdx="3" presStyleCnt="5"/>
      <dgm:spPr/>
    </dgm:pt>
    <dgm:pt modelId="{4C3EF71C-AB40-4BD4-94DC-23014C473DF1}" type="pres">
      <dgm:prSet presAssocID="{308DC6A0-D3DB-49AC-BB8E-C47AED3A453C}" presName="img" presStyleLbl="fgImgPlace1" presStyleIdx="3" presStyleCnt="5"/>
      <dgm:spPr>
        <a:blipFill>
          <a:blip xmlns:r="http://schemas.openxmlformats.org/officeDocument/2006/relationships" r:embed="rId4"/>
          <a:srcRect/>
          <a:stretch>
            <a:fillRect l="-12000" r="-12000"/>
          </a:stretch>
        </a:blipFill>
      </dgm:spPr>
    </dgm:pt>
    <dgm:pt modelId="{618649D8-D32C-4902-8317-3E9A45421B46}" type="pres">
      <dgm:prSet presAssocID="{308DC6A0-D3DB-49AC-BB8E-C47AED3A453C}" presName="text" presStyleLbl="node1" presStyleIdx="3" presStyleCnt="5">
        <dgm:presLayoutVars>
          <dgm:bulletEnabled val="1"/>
        </dgm:presLayoutVars>
      </dgm:prSet>
      <dgm:spPr/>
    </dgm:pt>
    <dgm:pt modelId="{3CBF2B78-B9E1-4C31-BC03-BFBB6180F674}" type="pres">
      <dgm:prSet presAssocID="{303A0B16-8C79-40E8-96B7-706091D23FE2}" presName="spacer" presStyleCnt="0"/>
      <dgm:spPr/>
    </dgm:pt>
    <dgm:pt modelId="{3FA200D0-268C-4D41-A7C6-28CB49BBBE3C}" type="pres">
      <dgm:prSet presAssocID="{601AFA4A-3823-4895-900D-1B9C0C4DD7FE}" presName="comp" presStyleCnt="0"/>
      <dgm:spPr/>
    </dgm:pt>
    <dgm:pt modelId="{50ED28F4-B213-4332-BA53-226948BEE69D}" type="pres">
      <dgm:prSet presAssocID="{601AFA4A-3823-4895-900D-1B9C0C4DD7FE}" presName="box" presStyleLbl="node1" presStyleIdx="4" presStyleCnt="5"/>
      <dgm:spPr/>
    </dgm:pt>
    <dgm:pt modelId="{D1DFD5BD-5672-45A8-BB18-F7740A9CC4D0}" type="pres">
      <dgm:prSet presAssocID="{601AFA4A-3823-4895-900D-1B9C0C4DD7FE}" presName="img" presStyleLbl="fgImgPlac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t="-18000" b="-18000"/>
          </a:stretch>
        </a:blipFill>
      </dgm:spPr>
    </dgm:pt>
    <dgm:pt modelId="{5B107E40-09DC-4EA5-9835-72BC5051D897}" type="pres">
      <dgm:prSet presAssocID="{601AFA4A-3823-4895-900D-1B9C0C4DD7FE}" presName="text" presStyleLbl="node1" presStyleIdx="4" presStyleCnt="5">
        <dgm:presLayoutVars>
          <dgm:bulletEnabled val="1"/>
        </dgm:presLayoutVars>
      </dgm:prSet>
      <dgm:spPr/>
    </dgm:pt>
  </dgm:ptLst>
  <dgm:cxnLst>
    <dgm:cxn modelId="{D2B00E0C-0817-4FE8-9B1A-0155F7122F39}" srcId="{5BE7B586-A7AD-4D1B-AC3A-162E83F3EDD7}" destId="{F5E45699-4BC3-47C6-B041-AA9BB8822169}" srcOrd="1" destOrd="0" parTransId="{C6F59650-81E9-447B-B1B4-2FE4EF5B5281}" sibTransId="{14FB90A5-4E51-4108-BF4F-E500B36C67A9}"/>
    <dgm:cxn modelId="{E7A5C618-E0FD-4013-A4D0-ED3D0454BE26}" type="presOf" srcId="{5BE7B586-A7AD-4D1B-AC3A-162E83F3EDD7}" destId="{9D716766-CCAB-4FC7-AE34-28F81B22F5F8}" srcOrd="0" destOrd="0" presId="urn:microsoft.com/office/officeart/2005/8/layout/vList4"/>
    <dgm:cxn modelId="{A92B0634-2EDF-4294-8154-E8F9AFC5C41F}" type="presOf" srcId="{308DC6A0-D3DB-49AC-BB8E-C47AED3A453C}" destId="{618649D8-D32C-4902-8317-3E9A45421B46}" srcOrd="1" destOrd="0" presId="urn:microsoft.com/office/officeart/2005/8/layout/vList4"/>
    <dgm:cxn modelId="{D4B0535C-0C33-46BF-907A-52E6AD92C39D}" srcId="{5BE7B586-A7AD-4D1B-AC3A-162E83F3EDD7}" destId="{601AFA4A-3823-4895-900D-1B9C0C4DD7FE}" srcOrd="4" destOrd="0" parTransId="{975D6204-6DDF-4AFA-823E-4CECEAED9FB8}" sibTransId="{90313AD7-FB76-439B-8F58-4A761496B68F}"/>
    <dgm:cxn modelId="{15E6CC70-BEB9-4B09-A451-9B226905B038}" srcId="{5BE7B586-A7AD-4D1B-AC3A-162E83F3EDD7}" destId="{E9F4FE17-0500-4E4B-BAEB-DF12113104B4}" srcOrd="0" destOrd="0" parTransId="{3A0D321D-61C0-478A-8B1B-B70E8D516279}" sibTransId="{49C21D1E-7C64-4262-BA1D-145B20C15833}"/>
    <dgm:cxn modelId="{F7F7AA54-B75D-440C-94A7-BE6A45977F93}" type="presOf" srcId="{E9F4FE17-0500-4E4B-BAEB-DF12113104B4}" destId="{89191E76-E2A1-4F3A-8981-91840281954A}" srcOrd="0" destOrd="0" presId="urn:microsoft.com/office/officeart/2005/8/layout/vList4"/>
    <dgm:cxn modelId="{38BFFD7A-E9E0-4166-A74D-8E4237DE3995}" type="presOf" srcId="{E9F4FE17-0500-4E4B-BAEB-DF12113104B4}" destId="{E1AD8DD5-1B53-4858-8B3D-F76B532BD027}" srcOrd="1" destOrd="0" presId="urn:microsoft.com/office/officeart/2005/8/layout/vList4"/>
    <dgm:cxn modelId="{B68A1F84-6E6D-4DDB-A356-65646EA7D80F}" srcId="{5BE7B586-A7AD-4D1B-AC3A-162E83F3EDD7}" destId="{35E4103C-7A0A-4B3F-839C-972EC1A69133}" srcOrd="2" destOrd="0" parTransId="{1E9347F9-CC22-4A43-A8B7-6C828B55BC55}" sibTransId="{83E2BE2E-0C86-4541-9CC5-FF7E813183C2}"/>
    <dgm:cxn modelId="{BC4CA89F-0017-4FCA-A81D-043A6C466E37}" type="presOf" srcId="{35E4103C-7A0A-4B3F-839C-972EC1A69133}" destId="{3C2491AB-C4C3-444C-808E-24183786A928}" srcOrd="1" destOrd="0" presId="urn:microsoft.com/office/officeart/2005/8/layout/vList4"/>
    <dgm:cxn modelId="{46AFC39F-1452-4A70-A776-5F6280B9EDB7}" type="presOf" srcId="{601AFA4A-3823-4895-900D-1B9C0C4DD7FE}" destId="{50ED28F4-B213-4332-BA53-226948BEE69D}" srcOrd="0" destOrd="0" presId="urn:microsoft.com/office/officeart/2005/8/layout/vList4"/>
    <dgm:cxn modelId="{DFE38FB1-3FBE-41E6-8B62-EDEDEF448BF2}" type="presOf" srcId="{F5E45699-4BC3-47C6-B041-AA9BB8822169}" destId="{3261A5BE-1E00-4BEE-BEE5-725F148D25BE}" srcOrd="1" destOrd="0" presId="urn:microsoft.com/office/officeart/2005/8/layout/vList4"/>
    <dgm:cxn modelId="{7B1F42BA-F100-4E46-BB63-5F903F424F95}" type="presOf" srcId="{35E4103C-7A0A-4B3F-839C-972EC1A69133}" destId="{25D7A13F-82F4-45FD-BBE1-52BC3BBEBBD2}" srcOrd="0" destOrd="0" presId="urn:microsoft.com/office/officeart/2005/8/layout/vList4"/>
    <dgm:cxn modelId="{DC3731CF-7750-4C06-90F9-FA0D9C35F45B}" type="presOf" srcId="{F5E45699-4BC3-47C6-B041-AA9BB8822169}" destId="{A4005735-3266-4FA9-9A6C-CAFC5B7FBC3C}" srcOrd="0" destOrd="0" presId="urn:microsoft.com/office/officeart/2005/8/layout/vList4"/>
    <dgm:cxn modelId="{DB506EEC-D887-45A1-8FBA-3C06081B5E01}" srcId="{5BE7B586-A7AD-4D1B-AC3A-162E83F3EDD7}" destId="{308DC6A0-D3DB-49AC-BB8E-C47AED3A453C}" srcOrd="3" destOrd="0" parTransId="{744C2BB5-3A31-4D44-BE11-CECC451F4407}" sibTransId="{303A0B16-8C79-40E8-96B7-706091D23FE2}"/>
    <dgm:cxn modelId="{B1ECCBF9-9456-45D4-BFA8-1C9E7E36ABD9}" type="presOf" srcId="{601AFA4A-3823-4895-900D-1B9C0C4DD7FE}" destId="{5B107E40-09DC-4EA5-9835-72BC5051D897}" srcOrd="1" destOrd="0" presId="urn:microsoft.com/office/officeart/2005/8/layout/vList4"/>
    <dgm:cxn modelId="{C2A5D1FC-72C2-4B2A-B162-63AC5456F54D}" type="presOf" srcId="{308DC6A0-D3DB-49AC-BB8E-C47AED3A453C}" destId="{DDE5FB65-4946-41D0-BA06-ECB1052C57DE}" srcOrd="0" destOrd="0" presId="urn:microsoft.com/office/officeart/2005/8/layout/vList4"/>
    <dgm:cxn modelId="{298DE47B-75DF-41BA-884B-54EDF2D6D01C}" type="presParOf" srcId="{9D716766-CCAB-4FC7-AE34-28F81B22F5F8}" destId="{E05B013D-4146-4381-987E-E4509A594EE4}" srcOrd="0" destOrd="0" presId="urn:microsoft.com/office/officeart/2005/8/layout/vList4"/>
    <dgm:cxn modelId="{CBB06C2F-018D-4124-ABC5-846EB4B63610}" type="presParOf" srcId="{E05B013D-4146-4381-987E-E4509A594EE4}" destId="{89191E76-E2A1-4F3A-8981-91840281954A}" srcOrd="0" destOrd="0" presId="urn:microsoft.com/office/officeart/2005/8/layout/vList4"/>
    <dgm:cxn modelId="{56F126C1-3D91-47EF-8AE1-B99E5F8D81C1}" type="presParOf" srcId="{E05B013D-4146-4381-987E-E4509A594EE4}" destId="{F2AA533C-0625-44F1-9BAD-AFEABEC3E61A}" srcOrd="1" destOrd="0" presId="urn:microsoft.com/office/officeart/2005/8/layout/vList4"/>
    <dgm:cxn modelId="{449407CD-8989-40AD-B271-5CE38EDFBDEF}" type="presParOf" srcId="{E05B013D-4146-4381-987E-E4509A594EE4}" destId="{E1AD8DD5-1B53-4858-8B3D-F76B532BD027}" srcOrd="2" destOrd="0" presId="urn:microsoft.com/office/officeart/2005/8/layout/vList4"/>
    <dgm:cxn modelId="{396B3E05-E192-4D97-944C-C9E0367743AF}" type="presParOf" srcId="{9D716766-CCAB-4FC7-AE34-28F81B22F5F8}" destId="{E7043384-6595-4FA3-97D9-E4274998D04F}" srcOrd="1" destOrd="0" presId="urn:microsoft.com/office/officeart/2005/8/layout/vList4"/>
    <dgm:cxn modelId="{48701943-0EB1-481D-B8CE-53479A029693}" type="presParOf" srcId="{9D716766-CCAB-4FC7-AE34-28F81B22F5F8}" destId="{97092942-12A3-4D84-ADA8-CE25AE862090}" srcOrd="2" destOrd="0" presId="urn:microsoft.com/office/officeart/2005/8/layout/vList4"/>
    <dgm:cxn modelId="{17F0A34C-CD9A-4C85-92EF-2CC4E1F15814}" type="presParOf" srcId="{97092942-12A3-4D84-ADA8-CE25AE862090}" destId="{A4005735-3266-4FA9-9A6C-CAFC5B7FBC3C}" srcOrd="0" destOrd="0" presId="urn:microsoft.com/office/officeart/2005/8/layout/vList4"/>
    <dgm:cxn modelId="{265DB7E7-93EC-4F9B-87F6-A229319EF953}" type="presParOf" srcId="{97092942-12A3-4D84-ADA8-CE25AE862090}" destId="{6D58B01A-7EF9-4719-B316-034A3CB95519}" srcOrd="1" destOrd="0" presId="urn:microsoft.com/office/officeart/2005/8/layout/vList4"/>
    <dgm:cxn modelId="{74E70990-EA12-43B0-B1E0-7034632AAA11}" type="presParOf" srcId="{97092942-12A3-4D84-ADA8-CE25AE862090}" destId="{3261A5BE-1E00-4BEE-BEE5-725F148D25BE}" srcOrd="2" destOrd="0" presId="urn:microsoft.com/office/officeart/2005/8/layout/vList4"/>
    <dgm:cxn modelId="{2B6CDA46-BAD5-4CD6-B277-68A642221528}" type="presParOf" srcId="{9D716766-CCAB-4FC7-AE34-28F81B22F5F8}" destId="{6EA46195-8D14-43AC-A157-5A1D2F29405B}" srcOrd="3" destOrd="0" presId="urn:microsoft.com/office/officeart/2005/8/layout/vList4"/>
    <dgm:cxn modelId="{E725AF3A-3601-44E4-B568-3314174AFE99}" type="presParOf" srcId="{9D716766-CCAB-4FC7-AE34-28F81B22F5F8}" destId="{3A0FBAEF-915F-489A-BE89-A50A6EA90E33}" srcOrd="4" destOrd="0" presId="urn:microsoft.com/office/officeart/2005/8/layout/vList4"/>
    <dgm:cxn modelId="{934EFCAB-19BC-431F-801D-270791B92B96}" type="presParOf" srcId="{3A0FBAEF-915F-489A-BE89-A50A6EA90E33}" destId="{25D7A13F-82F4-45FD-BBE1-52BC3BBEBBD2}" srcOrd="0" destOrd="0" presId="urn:microsoft.com/office/officeart/2005/8/layout/vList4"/>
    <dgm:cxn modelId="{C977CBE0-C38F-4E58-9569-2DDA377F671A}" type="presParOf" srcId="{3A0FBAEF-915F-489A-BE89-A50A6EA90E33}" destId="{8FCC76E8-933F-4F3D-9556-083893D837EA}" srcOrd="1" destOrd="0" presId="urn:microsoft.com/office/officeart/2005/8/layout/vList4"/>
    <dgm:cxn modelId="{C5B334D6-FD32-4EA7-88B6-BED678E03977}" type="presParOf" srcId="{3A0FBAEF-915F-489A-BE89-A50A6EA90E33}" destId="{3C2491AB-C4C3-444C-808E-24183786A928}" srcOrd="2" destOrd="0" presId="urn:microsoft.com/office/officeart/2005/8/layout/vList4"/>
    <dgm:cxn modelId="{4948B113-5748-4773-98B9-CD5AD1635CE2}" type="presParOf" srcId="{9D716766-CCAB-4FC7-AE34-28F81B22F5F8}" destId="{1E16BE8D-7850-4D03-88D3-2F246961A3B8}" srcOrd="5" destOrd="0" presId="urn:microsoft.com/office/officeart/2005/8/layout/vList4"/>
    <dgm:cxn modelId="{A10EC753-0E88-4FB2-A7E2-C277FFED17D2}" type="presParOf" srcId="{9D716766-CCAB-4FC7-AE34-28F81B22F5F8}" destId="{4F7532BD-F751-4644-824E-6E1561356D39}" srcOrd="6" destOrd="0" presId="urn:microsoft.com/office/officeart/2005/8/layout/vList4"/>
    <dgm:cxn modelId="{87F5B968-76C8-4486-927E-8A31F6F9A4BF}" type="presParOf" srcId="{4F7532BD-F751-4644-824E-6E1561356D39}" destId="{DDE5FB65-4946-41D0-BA06-ECB1052C57DE}" srcOrd="0" destOrd="0" presId="urn:microsoft.com/office/officeart/2005/8/layout/vList4"/>
    <dgm:cxn modelId="{94AD7260-2BC3-4FE9-8420-AABE3E8B337E}" type="presParOf" srcId="{4F7532BD-F751-4644-824E-6E1561356D39}" destId="{4C3EF71C-AB40-4BD4-94DC-23014C473DF1}" srcOrd="1" destOrd="0" presId="urn:microsoft.com/office/officeart/2005/8/layout/vList4"/>
    <dgm:cxn modelId="{A0C1C921-1638-4D29-8EBB-B1F228AC7C11}" type="presParOf" srcId="{4F7532BD-F751-4644-824E-6E1561356D39}" destId="{618649D8-D32C-4902-8317-3E9A45421B46}" srcOrd="2" destOrd="0" presId="urn:microsoft.com/office/officeart/2005/8/layout/vList4"/>
    <dgm:cxn modelId="{BCCDD193-92B0-44D2-9814-7168DE17CB09}" type="presParOf" srcId="{9D716766-CCAB-4FC7-AE34-28F81B22F5F8}" destId="{3CBF2B78-B9E1-4C31-BC03-BFBB6180F674}" srcOrd="7" destOrd="0" presId="urn:microsoft.com/office/officeart/2005/8/layout/vList4"/>
    <dgm:cxn modelId="{7CFA7358-E731-44C3-AE93-96AFA642DBBB}" type="presParOf" srcId="{9D716766-CCAB-4FC7-AE34-28F81B22F5F8}" destId="{3FA200D0-268C-4D41-A7C6-28CB49BBBE3C}" srcOrd="8" destOrd="0" presId="urn:microsoft.com/office/officeart/2005/8/layout/vList4"/>
    <dgm:cxn modelId="{6FF9FC3B-2BC5-4097-BA07-A60CB6B899C9}" type="presParOf" srcId="{3FA200D0-268C-4D41-A7C6-28CB49BBBE3C}" destId="{50ED28F4-B213-4332-BA53-226948BEE69D}" srcOrd="0" destOrd="0" presId="urn:microsoft.com/office/officeart/2005/8/layout/vList4"/>
    <dgm:cxn modelId="{769542FF-2122-47AC-851E-B0A72E7CB03B}" type="presParOf" srcId="{3FA200D0-268C-4D41-A7C6-28CB49BBBE3C}" destId="{D1DFD5BD-5672-45A8-BB18-F7740A9CC4D0}" srcOrd="1" destOrd="0" presId="urn:microsoft.com/office/officeart/2005/8/layout/vList4"/>
    <dgm:cxn modelId="{2683B7E7-1955-4D87-9ABA-9609DAEB7399}" type="presParOf" srcId="{3FA200D0-268C-4D41-A7C6-28CB49BBBE3C}" destId="{5B107E40-09DC-4EA5-9835-72BC5051D897}"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D89C4D9-C3F9-435A-AD7F-5F51D5AD39B2}" type="doc">
      <dgm:prSet loTypeId="urn:microsoft.com/office/officeart/2005/8/layout/orgChart1" loCatId="hierarchy" qsTypeId="urn:microsoft.com/office/officeart/2005/8/quickstyle/simple5" qsCatId="simple" csTypeId="urn:microsoft.com/office/officeart/2005/8/colors/accent1_5" csCatId="accent1" phldr="1"/>
      <dgm:spPr/>
      <dgm:t>
        <a:bodyPr/>
        <a:lstStyle/>
        <a:p>
          <a:endParaRPr lang="fr-FR"/>
        </a:p>
      </dgm:t>
    </dgm:pt>
    <dgm:pt modelId="{0D45A8AC-2317-41CC-ABA6-B73B9D6C6100}">
      <dgm:prSet phldrT="[Texte]" custT="1"/>
      <dgm:spPr/>
      <dgm:t>
        <a:bodyPr/>
        <a:lstStyle/>
        <a:p>
          <a:r>
            <a:rPr lang="fr-FR" sz="2000" dirty="0">
              <a:latin typeface="Montserrat" panose="00000500000000000000" pitchFamily="2" charset="0"/>
            </a:rPr>
            <a:t>Extraction des </a:t>
          </a:r>
          <a:r>
            <a:rPr lang="fr-FR" sz="2000" dirty="0" err="1">
              <a:latin typeface="Montserrat" panose="00000500000000000000" pitchFamily="2" charset="0"/>
            </a:rPr>
            <a:t>features</a:t>
          </a:r>
          <a:endParaRPr lang="fr-FR" sz="2000" dirty="0">
            <a:latin typeface="Montserrat" panose="00000500000000000000" pitchFamily="2" charset="0"/>
          </a:endParaRPr>
        </a:p>
      </dgm:t>
    </dgm:pt>
    <dgm:pt modelId="{93C595C7-C2F0-436B-AB8D-01DD26951351}" type="parTrans" cxnId="{5F9AEB0D-9A5B-42CB-B2FD-4FC0448720D8}">
      <dgm:prSet/>
      <dgm:spPr/>
      <dgm:t>
        <a:bodyPr/>
        <a:lstStyle/>
        <a:p>
          <a:endParaRPr lang="fr-FR" sz="1200">
            <a:latin typeface="Montserrat" panose="00000500000000000000" pitchFamily="2" charset="0"/>
          </a:endParaRPr>
        </a:p>
      </dgm:t>
    </dgm:pt>
    <dgm:pt modelId="{03241EEE-85AC-4183-9289-D3A8C2470D80}" type="sibTrans" cxnId="{5F9AEB0D-9A5B-42CB-B2FD-4FC0448720D8}">
      <dgm:prSet/>
      <dgm:spPr/>
      <dgm:t>
        <a:bodyPr/>
        <a:lstStyle/>
        <a:p>
          <a:endParaRPr lang="fr-FR" sz="1200">
            <a:latin typeface="Montserrat" panose="00000500000000000000" pitchFamily="2" charset="0"/>
          </a:endParaRPr>
        </a:p>
      </dgm:t>
    </dgm:pt>
    <dgm:pt modelId="{989E9554-A63E-468F-B3DD-7F6F1142CAF8}">
      <dgm:prSet phldrT="[Texte]" custT="1"/>
      <dgm:spPr/>
      <dgm:t>
        <a:bodyPr/>
        <a:lstStyle/>
        <a:p>
          <a:pPr algn="ctr"/>
          <a:r>
            <a:rPr lang="fr-FR" sz="2000" b="1" dirty="0" err="1">
              <a:solidFill>
                <a:srgbClr val="66FF66"/>
              </a:solidFill>
              <a:latin typeface="Montserrat" panose="00000500000000000000" pitchFamily="2" charset="0"/>
            </a:rPr>
            <a:t>BoVW</a:t>
          </a:r>
          <a:endParaRPr lang="fr-FR" sz="2000" b="1" dirty="0">
            <a:solidFill>
              <a:srgbClr val="66FF66"/>
            </a:solidFill>
            <a:latin typeface="Montserrat" panose="00000500000000000000" pitchFamily="2" charset="0"/>
          </a:endParaRPr>
        </a:p>
        <a:p>
          <a:pPr algn="l"/>
          <a:r>
            <a:rPr lang="fr-FR" sz="2000" dirty="0">
              <a:latin typeface="Montserrat" panose="00000500000000000000" pitchFamily="2" charset="0"/>
            </a:rPr>
            <a:t>- SIFT</a:t>
          </a:r>
        </a:p>
        <a:p>
          <a:pPr algn="l"/>
          <a:r>
            <a:rPr lang="fr-FR" sz="2000" dirty="0">
              <a:latin typeface="Montserrat" panose="00000500000000000000" pitchFamily="2" charset="0"/>
            </a:rPr>
            <a:t>- ORB</a:t>
          </a:r>
        </a:p>
      </dgm:t>
    </dgm:pt>
    <dgm:pt modelId="{399F7EC1-E17B-4BD2-940B-C689F4E4EFE4}" type="parTrans" cxnId="{9DD77EE8-E97E-4909-9D69-3E70A1921397}">
      <dgm:prSet/>
      <dgm:spPr/>
      <dgm:t>
        <a:bodyPr/>
        <a:lstStyle/>
        <a:p>
          <a:endParaRPr lang="fr-FR" sz="1200">
            <a:latin typeface="Montserrat" panose="00000500000000000000" pitchFamily="2" charset="0"/>
          </a:endParaRPr>
        </a:p>
      </dgm:t>
    </dgm:pt>
    <dgm:pt modelId="{E464244A-65E1-4EAA-A92F-A10A499F952D}" type="sibTrans" cxnId="{9DD77EE8-E97E-4909-9D69-3E70A1921397}">
      <dgm:prSet/>
      <dgm:spPr/>
      <dgm:t>
        <a:bodyPr/>
        <a:lstStyle/>
        <a:p>
          <a:endParaRPr lang="fr-FR" sz="1200">
            <a:latin typeface="Montserrat" panose="00000500000000000000" pitchFamily="2" charset="0"/>
          </a:endParaRPr>
        </a:p>
      </dgm:t>
    </dgm:pt>
    <dgm:pt modelId="{1BF03E7B-D56C-439C-9154-47C45B485B7D}">
      <dgm:prSet phldrT="[Texte]" custT="1"/>
      <dgm:spPr/>
      <dgm:t>
        <a:bodyPr/>
        <a:lstStyle/>
        <a:p>
          <a:pPr algn="ctr">
            <a:buNone/>
          </a:pPr>
          <a:r>
            <a:rPr lang="fr-FR" sz="2000" b="1" dirty="0">
              <a:solidFill>
                <a:srgbClr val="66FF66"/>
              </a:solidFill>
              <a:latin typeface="Montserrat" panose="00000500000000000000" pitchFamily="2" charset="0"/>
            </a:rPr>
            <a:t>Transfer Learning</a:t>
          </a:r>
        </a:p>
        <a:p>
          <a:pPr algn="l">
            <a:buFont typeface="Courier New" panose="02070309020205020404" pitchFamily="49" charset="0"/>
            <a:buChar char="­"/>
          </a:pPr>
          <a:r>
            <a:rPr lang="fr-FR" sz="2000" dirty="0">
              <a:latin typeface="Montserrat" panose="00000500000000000000" pitchFamily="2" charset="0"/>
            </a:rPr>
            <a:t>- CNN-VGG16</a:t>
          </a:r>
        </a:p>
        <a:p>
          <a:pPr algn="l">
            <a:buFont typeface="Courier New" panose="02070309020205020404" pitchFamily="49" charset="0"/>
            <a:buChar char="­"/>
          </a:pPr>
          <a:r>
            <a:rPr lang="fr-FR" sz="2000" dirty="0">
              <a:latin typeface="Montserrat" panose="00000500000000000000" pitchFamily="2" charset="0"/>
            </a:rPr>
            <a:t>- CNN-ResNet50</a:t>
          </a:r>
        </a:p>
      </dgm:t>
    </dgm:pt>
    <dgm:pt modelId="{C62E6D1C-EF62-4A66-8DAE-ED71F44A5DE3}" type="parTrans" cxnId="{38D8B42A-976E-4AA2-B509-1B8E0F3639FE}">
      <dgm:prSet/>
      <dgm:spPr/>
      <dgm:t>
        <a:bodyPr/>
        <a:lstStyle/>
        <a:p>
          <a:endParaRPr lang="fr-FR" sz="1200">
            <a:latin typeface="Montserrat" panose="00000500000000000000" pitchFamily="2" charset="0"/>
          </a:endParaRPr>
        </a:p>
      </dgm:t>
    </dgm:pt>
    <dgm:pt modelId="{64089FC8-73A8-46DD-9601-A692EBE56E3D}" type="sibTrans" cxnId="{38D8B42A-976E-4AA2-B509-1B8E0F3639FE}">
      <dgm:prSet/>
      <dgm:spPr/>
      <dgm:t>
        <a:bodyPr/>
        <a:lstStyle/>
        <a:p>
          <a:endParaRPr lang="fr-FR" sz="1200">
            <a:latin typeface="Montserrat" panose="00000500000000000000" pitchFamily="2" charset="0"/>
          </a:endParaRPr>
        </a:p>
      </dgm:t>
    </dgm:pt>
    <dgm:pt modelId="{85D08093-A197-4A26-A98E-30E472478704}" type="pres">
      <dgm:prSet presAssocID="{3D89C4D9-C3F9-435A-AD7F-5F51D5AD39B2}" presName="hierChild1" presStyleCnt="0">
        <dgm:presLayoutVars>
          <dgm:orgChart val="1"/>
          <dgm:chPref val="1"/>
          <dgm:dir/>
          <dgm:animOne val="branch"/>
          <dgm:animLvl val="lvl"/>
          <dgm:resizeHandles/>
        </dgm:presLayoutVars>
      </dgm:prSet>
      <dgm:spPr/>
    </dgm:pt>
    <dgm:pt modelId="{158FAF1E-10EE-4FF9-BE9A-1B7B043D93F7}" type="pres">
      <dgm:prSet presAssocID="{0D45A8AC-2317-41CC-ABA6-B73B9D6C6100}" presName="hierRoot1" presStyleCnt="0">
        <dgm:presLayoutVars>
          <dgm:hierBranch val="init"/>
        </dgm:presLayoutVars>
      </dgm:prSet>
      <dgm:spPr/>
    </dgm:pt>
    <dgm:pt modelId="{B1C1DE3D-58EF-491A-B3CD-41096B84A676}" type="pres">
      <dgm:prSet presAssocID="{0D45A8AC-2317-41CC-ABA6-B73B9D6C6100}" presName="rootComposite1" presStyleCnt="0"/>
      <dgm:spPr/>
    </dgm:pt>
    <dgm:pt modelId="{F458174B-3744-4ABB-BDC0-2ABFD7015940}" type="pres">
      <dgm:prSet presAssocID="{0D45A8AC-2317-41CC-ABA6-B73B9D6C6100}" presName="rootText1" presStyleLbl="node0" presStyleIdx="0" presStyleCnt="1" custScaleY="58573">
        <dgm:presLayoutVars>
          <dgm:chPref val="3"/>
        </dgm:presLayoutVars>
      </dgm:prSet>
      <dgm:spPr/>
    </dgm:pt>
    <dgm:pt modelId="{103DE0D3-5FA9-4393-873F-D4D5316BEFC8}" type="pres">
      <dgm:prSet presAssocID="{0D45A8AC-2317-41CC-ABA6-B73B9D6C6100}" presName="rootConnector1" presStyleLbl="node1" presStyleIdx="0" presStyleCnt="0"/>
      <dgm:spPr/>
    </dgm:pt>
    <dgm:pt modelId="{422F659A-0619-44DC-B3E9-7B98CB475D49}" type="pres">
      <dgm:prSet presAssocID="{0D45A8AC-2317-41CC-ABA6-B73B9D6C6100}" presName="hierChild2" presStyleCnt="0"/>
      <dgm:spPr/>
    </dgm:pt>
    <dgm:pt modelId="{F895659F-BD95-4E3C-BD98-741BF212E3B4}" type="pres">
      <dgm:prSet presAssocID="{399F7EC1-E17B-4BD2-940B-C689F4E4EFE4}" presName="Name37" presStyleLbl="parChTrans1D2" presStyleIdx="0" presStyleCnt="2"/>
      <dgm:spPr/>
    </dgm:pt>
    <dgm:pt modelId="{18C3C8F4-41CE-426B-ACAC-FC7EB3A27994}" type="pres">
      <dgm:prSet presAssocID="{989E9554-A63E-468F-B3DD-7F6F1142CAF8}" presName="hierRoot2" presStyleCnt="0">
        <dgm:presLayoutVars>
          <dgm:hierBranch val="init"/>
        </dgm:presLayoutVars>
      </dgm:prSet>
      <dgm:spPr/>
    </dgm:pt>
    <dgm:pt modelId="{8B325281-E29C-42B3-8D96-F4A2C79DC0CD}" type="pres">
      <dgm:prSet presAssocID="{989E9554-A63E-468F-B3DD-7F6F1142CAF8}" presName="rootComposite" presStyleCnt="0"/>
      <dgm:spPr/>
    </dgm:pt>
    <dgm:pt modelId="{96FCBE40-F2BD-4926-B110-A457DFD1BB72}" type="pres">
      <dgm:prSet presAssocID="{989E9554-A63E-468F-B3DD-7F6F1142CAF8}" presName="rootText" presStyleLbl="node2" presStyleIdx="0" presStyleCnt="2">
        <dgm:presLayoutVars>
          <dgm:chPref val="3"/>
        </dgm:presLayoutVars>
      </dgm:prSet>
      <dgm:spPr/>
    </dgm:pt>
    <dgm:pt modelId="{E830C6E4-4E75-4B99-B509-059AAB5930AC}" type="pres">
      <dgm:prSet presAssocID="{989E9554-A63E-468F-B3DD-7F6F1142CAF8}" presName="rootConnector" presStyleLbl="node2" presStyleIdx="0" presStyleCnt="2"/>
      <dgm:spPr/>
    </dgm:pt>
    <dgm:pt modelId="{70037106-C3B2-4D4C-A8F5-A78408B24DC9}" type="pres">
      <dgm:prSet presAssocID="{989E9554-A63E-468F-B3DD-7F6F1142CAF8}" presName="hierChild4" presStyleCnt="0"/>
      <dgm:spPr/>
    </dgm:pt>
    <dgm:pt modelId="{C3154842-37DE-471C-AA0E-FB98D7F88893}" type="pres">
      <dgm:prSet presAssocID="{989E9554-A63E-468F-B3DD-7F6F1142CAF8}" presName="hierChild5" presStyleCnt="0"/>
      <dgm:spPr/>
    </dgm:pt>
    <dgm:pt modelId="{2C9C43D2-6DD2-4507-BD39-879A06704798}" type="pres">
      <dgm:prSet presAssocID="{C62E6D1C-EF62-4A66-8DAE-ED71F44A5DE3}" presName="Name37" presStyleLbl="parChTrans1D2" presStyleIdx="1" presStyleCnt="2"/>
      <dgm:spPr/>
    </dgm:pt>
    <dgm:pt modelId="{1C4662DD-DDE4-4BA9-90BB-0D217659E324}" type="pres">
      <dgm:prSet presAssocID="{1BF03E7B-D56C-439C-9154-47C45B485B7D}" presName="hierRoot2" presStyleCnt="0">
        <dgm:presLayoutVars>
          <dgm:hierBranch val="init"/>
        </dgm:presLayoutVars>
      </dgm:prSet>
      <dgm:spPr/>
    </dgm:pt>
    <dgm:pt modelId="{D2D79D84-CC2E-47D1-82F3-C8E6C976ABE4}" type="pres">
      <dgm:prSet presAssocID="{1BF03E7B-D56C-439C-9154-47C45B485B7D}" presName="rootComposite" presStyleCnt="0"/>
      <dgm:spPr/>
    </dgm:pt>
    <dgm:pt modelId="{6F02561B-9594-4B18-97EF-8AD6290B2651}" type="pres">
      <dgm:prSet presAssocID="{1BF03E7B-D56C-439C-9154-47C45B485B7D}" presName="rootText" presStyleLbl="node2" presStyleIdx="1" presStyleCnt="2">
        <dgm:presLayoutVars>
          <dgm:chPref val="3"/>
        </dgm:presLayoutVars>
      </dgm:prSet>
      <dgm:spPr/>
    </dgm:pt>
    <dgm:pt modelId="{1A35C0F2-E88B-4FA0-AD67-325724276945}" type="pres">
      <dgm:prSet presAssocID="{1BF03E7B-D56C-439C-9154-47C45B485B7D}" presName="rootConnector" presStyleLbl="node2" presStyleIdx="1" presStyleCnt="2"/>
      <dgm:spPr/>
    </dgm:pt>
    <dgm:pt modelId="{6BC59EBC-4EA1-4476-9402-748419280005}" type="pres">
      <dgm:prSet presAssocID="{1BF03E7B-D56C-439C-9154-47C45B485B7D}" presName="hierChild4" presStyleCnt="0"/>
      <dgm:spPr/>
    </dgm:pt>
    <dgm:pt modelId="{D441191F-2C0F-4C20-B816-9C1982AD6C33}" type="pres">
      <dgm:prSet presAssocID="{1BF03E7B-D56C-439C-9154-47C45B485B7D}" presName="hierChild5" presStyleCnt="0"/>
      <dgm:spPr/>
    </dgm:pt>
    <dgm:pt modelId="{633F52FC-D0A1-4CF6-B5D6-0C2BE3229C33}" type="pres">
      <dgm:prSet presAssocID="{0D45A8AC-2317-41CC-ABA6-B73B9D6C6100}" presName="hierChild3" presStyleCnt="0"/>
      <dgm:spPr/>
    </dgm:pt>
  </dgm:ptLst>
  <dgm:cxnLst>
    <dgm:cxn modelId="{6C453603-C198-4E2B-A8A9-67A75917AF95}" type="presOf" srcId="{0D45A8AC-2317-41CC-ABA6-B73B9D6C6100}" destId="{103DE0D3-5FA9-4393-873F-D4D5316BEFC8}" srcOrd="1" destOrd="0" presId="urn:microsoft.com/office/officeart/2005/8/layout/orgChart1"/>
    <dgm:cxn modelId="{5F9AEB0D-9A5B-42CB-B2FD-4FC0448720D8}" srcId="{3D89C4D9-C3F9-435A-AD7F-5F51D5AD39B2}" destId="{0D45A8AC-2317-41CC-ABA6-B73B9D6C6100}" srcOrd="0" destOrd="0" parTransId="{93C595C7-C2F0-436B-AB8D-01DD26951351}" sibTransId="{03241EEE-85AC-4183-9289-D3A8C2470D80}"/>
    <dgm:cxn modelId="{88939E29-F8FD-4268-B1CB-F6DCC8D9993A}" type="presOf" srcId="{1BF03E7B-D56C-439C-9154-47C45B485B7D}" destId="{1A35C0F2-E88B-4FA0-AD67-325724276945}" srcOrd="1" destOrd="0" presId="urn:microsoft.com/office/officeart/2005/8/layout/orgChart1"/>
    <dgm:cxn modelId="{38D8B42A-976E-4AA2-B509-1B8E0F3639FE}" srcId="{0D45A8AC-2317-41CC-ABA6-B73B9D6C6100}" destId="{1BF03E7B-D56C-439C-9154-47C45B485B7D}" srcOrd="1" destOrd="0" parTransId="{C62E6D1C-EF62-4A66-8DAE-ED71F44A5DE3}" sibTransId="{64089FC8-73A8-46DD-9601-A692EBE56E3D}"/>
    <dgm:cxn modelId="{CBF4153F-7FBF-4808-A85E-BB91AF78808E}" type="presOf" srcId="{C62E6D1C-EF62-4A66-8DAE-ED71F44A5DE3}" destId="{2C9C43D2-6DD2-4507-BD39-879A06704798}" srcOrd="0" destOrd="0" presId="urn:microsoft.com/office/officeart/2005/8/layout/orgChart1"/>
    <dgm:cxn modelId="{68A03941-D089-4639-B379-8229E5318031}" type="presOf" srcId="{0D45A8AC-2317-41CC-ABA6-B73B9D6C6100}" destId="{F458174B-3744-4ABB-BDC0-2ABFD7015940}" srcOrd="0" destOrd="0" presId="urn:microsoft.com/office/officeart/2005/8/layout/orgChart1"/>
    <dgm:cxn modelId="{E3299A66-3CDD-4915-975C-D27F8ED1ECA0}" type="presOf" srcId="{989E9554-A63E-468F-B3DD-7F6F1142CAF8}" destId="{E830C6E4-4E75-4B99-B509-059AAB5930AC}" srcOrd="1" destOrd="0" presId="urn:microsoft.com/office/officeart/2005/8/layout/orgChart1"/>
    <dgm:cxn modelId="{472E706C-67F9-4E32-9AB3-00AE24129FD4}" type="presOf" srcId="{399F7EC1-E17B-4BD2-940B-C689F4E4EFE4}" destId="{F895659F-BD95-4E3C-BD98-741BF212E3B4}" srcOrd="0" destOrd="0" presId="urn:microsoft.com/office/officeart/2005/8/layout/orgChart1"/>
    <dgm:cxn modelId="{64E4FE98-FE7D-4C8B-A5AE-9A2DFF4393E4}" type="presOf" srcId="{3D89C4D9-C3F9-435A-AD7F-5F51D5AD39B2}" destId="{85D08093-A197-4A26-A98E-30E472478704}" srcOrd="0" destOrd="0" presId="urn:microsoft.com/office/officeart/2005/8/layout/orgChart1"/>
    <dgm:cxn modelId="{E42114B5-3721-448F-87A6-2605545FEC33}" type="presOf" srcId="{1BF03E7B-D56C-439C-9154-47C45B485B7D}" destId="{6F02561B-9594-4B18-97EF-8AD6290B2651}" srcOrd="0" destOrd="0" presId="urn:microsoft.com/office/officeart/2005/8/layout/orgChart1"/>
    <dgm:cxn modelId="{842D85D8-5A78-43FF-9FAC-31BA382D2B61}" type="presOf" srcId="{989E9554-A63E-468F-B3DD-7F6F1142CAF8}" destId="{96FCBE40-F2BD-4926-B110-A457DFD1BB72}" srcOrd="0" destOrd="0" presId="urn:microsoft.com/office/officeart/2005/8/layout/orgChart1"/>
    <dgm:cxn modelId="{9DD77EE8-E97E-4909-9D69-3E70A1921397}" srcId="{0D45A8AC-2317-41CC-ABA6-B73B9D6C6100}" destId="{989E9554-A63E-468F-B3DD-7F6F1142CAF8}" srcOrd="0" destOrd="0" parTransId="{399F7EC1-E17B-4BD2-940B-C689F4E4EFE4}" sibTransId="{E464244A-65E1-4EAA-A92F-A10A499F952D}"/>
    <dgm:cxn modelId="{9D338D0E-4ACD-46A7-9ED6-9233923AB9F1}" type="presParOf" srcId="{85D08093-A197-4A26-A98E-30E472478704}" destId="{158FAF1E-10EE-4FF9-BE9A-1B7B043D93F7}" srcOrd="0" destOrd="0" presId="urn:microsoft.com/office/officeart/2005/8/layout/orgChart1"/>
    <dgm:cxn modelId="{6BF8F068-F3F8-4AA7-BAA2-AE739869C9E7}" type="presParOf" srcId="{158FAF1E-10EE-4FF9-BE9A-1B7B043D93F7}" destId="{B1C1DE3D-58EF-491A-B3CD-41096B84A676}" srcOrd="0" destOrd="0" presId="urn:microsoft.com/office/officeart/2005/8/layout/orgChart1"/>
    <dgm:cxn modelId="{5426E457-F46A-47F1-BB81-C9B786251FC7}" type="presParOf" srcId="{B1C1DE3D-58EF-491A-B3CD-41096B84A676}" destId="{F458174B-3744-4ABB-BDC0-2ABFD7015940}" srcOrd="0" destOrd="0" presId="urn:microsoft.com/office/officeart/2005/8/layout/orgChart1"/>
    <dgm:cxn modelId="{BCEF82FB-A433-4D0D-A271-ABE282C4C669}" type="presParOf" srcId="{B1C1DE3D-58EF-491A-B3CD-41096B84A676}" destId="{103DE0D3-5FA9-4393-873F-D4D5316BEFC8}" srcOrd="1" destOrd="0" presId="urn:microsoft.com/office/officeart/2005/8/layout/orgChart1"/>
    <dgm:cxn modelId="{477672E2-77F7-44D2-9EF8-C535FDFE2CD4}" type="presParOf" srcId="{158FAF1E-10EE-4FF9-BE9A-1B7B043D93F7}" destId="{422F659A-0619-44DC-B3E9-7B98CB475D49}" srcOrd="1" destOrd="0" presId="urn:microsoft.com/office/officeart/2005/8/layout/orgChart1"/>
    <dgm:cxn modelId="{41C3E0EA-662C-48F6-8897-C6BBE73F3E17}" type="presParOf" srcId="{422F659A-0619-44DC-B3E9-7B98CB475D49}" destId="{F895659F-BD95-4E3C-BD98-741BF212E3B4}" srcOrd="0" destOrd="0" presId="urn:microsoft.com/office/officeart/2005/8/layout/orgChart1"/>
    <dgm:cxn modelId="{6AC84E64-BDE9-4304-B559-FFF93CD46653}" type="presParOf" srcId="{422F659A-0619-44DC-B3E9-7B98CB475D49}" destId="{18C3C8F4-41CE-426B-ACAC-FC7EB3A27994}" srcOrd="1" destOrd="0" presId="urn:microsoft.com/office/officeart/2005/8/layout/orgChart1"/>
    <dgm:cxn modelId="{87910544-E736-4248-812B-B2BE97934089}" type="presParOf" srcId="{18C3C8F4-41CE-426B-ACAC-FC7EB3A27994}" destId="{8B325281-E29C-42B3-8D96-F4A2C79DC0CD}" srcOrd="0" destOrd="0" presId="urn:microsoft.com/office/officeart/2005/8/layout/orgChart1"/>
    <dgm:cxn modelId="{44E66859-D55F-4AFC-B5D0-CBE6258DCDCA}" type="presParOf" srcId="{8B325281-E29C-42B3-8D96-F4A2C79DC0CD}" destId="{96FCBE40-F2BD-4926-B110-A457DFD1BB72}" srcOrd="0" destOrd="0" presId="urn:microsoft.com/office/officeart/2005/8/layout/orgChart1"/>
    <dgm:cxn modelId="{55D59011-C12B-44F8-BE34-A024AB313AF7}" type="presParOf" srcId="{8B325281-E29C-42B3-8D96-F4A2C79DC0CD}" destId="{E830C6E4-4E75-4B99-B509-059AAB5930AC}" srcOrd="1" destOrd="0" presId="urn:microsoft.com/office/officeart/2005/8/layout/orgChart1"/>
    <dgm:cxn modelId="{733342F1-F5FF-4D87-9AEA-58579DC28918}" type="presParOf" srcId="{18C3C8F4-41CE-426B-ACAC-FC7EB3A27994}" destId="{70037106-C3B2-4D4C-A8F5-A78408B24DC9}" srcOrd="1" destOrd="0" presId="urn:microsoft.com/office/officeart/2005/8/layout/orgChart1"/>
    <dgm:cxn modelId="{DF1E7175-7409-4308-9312-1F6CBCB64E2C}" type="presParOf" srcId="{18C3C8F4-41CE-426B-ACAC-FC7EB3A27994}" destId="{C3154842-37DE-471C-AA0E-FB98D7F88893}" srcOrd="2" destOrd="0" presId="urn:microsoft.com/office/officeart/2005/8/layout/orgChart1"/>
    <dgm:cxn modelId="{DEC12301-4903-49C2-A842-860A7546D843}" type="presParOf" srcId="{422F659A-0619-44DC-B3E9-7B98CB475D49}" destId="{2C9C43D2-6DD2-4507-BD39-879A06704798}" srcOrd="2" destOrd="0" presId="urn:microsoft.com/office/officeart/2005/8/layout/orgChart1"/>
    <dgm:cxn modelId="{FD92A653-AE85-47C2-A89C-AC59988F10CB}" type="presParOf" srcId="{422F659A-0619-44DC-B3E9-7B98CB475D49}" destId="{1C4662DD-DDE4-4BA9-90BB-0D217659E324}" srcOrd="3" destOrd="0" presId="urn:microsoft.com/office/officeart/2005/8/layout/orgChart1"/>
    <dgm:cxn modelId="{F84386C8-F52F-41CE-9AD0-2EB553C78E3B}" type="presParOf" srcId="{1C4662DD-DDE4-4BA9-90BB-0D217659E324}" destId="{D2D79D84-CC2E-47D1-82F3-C8E6C976ABE4}" srcOrd="0" destOrd="0" presId="urn:microsoft.com/office/officeart/2005/8/layout/orgChart1"/>
    <dgm:cxn modelId="{0C248765-9D4F-4814-BD43-BE84F43843FF}" type="presParOf" srcId="{D2D79D84-CC2E-47D1-82F3-C8E6C976ABE4}" destId="{6F02561B-9594-4B18-97EF-8AD6290B2651}" srcOrd="0" destOrd="0" presId="urn:microsoft.com/office/officeart/2005/8/layout/orgChart1"/>
    <dgm:cxn modelId="{139BA656-CD29-46BC-A3B3-1CB3E5DEC4C4}" type="presParOf" srcId="{D2D79D84-CC2E-47D1-82F3-C8E6C976ABE4}" destId="{1A35C0F2-E88B-4FA0-AD67-325724276945}" srcOrd="1" destOrd="0" presId="urn:microsoft.com/office/officeart/2005/8/layout/orgChart1"/>
    <dgm:cxn modelId="{9B55F0DA-169B-4C61-A6AA-197E3CBA1125}" type="presParOf" srcId="{1C4662DD-DDE4-4BA9-90BB-0D217659E324}" destId="{6BC59EBC-4EA1-4476-9402-748419280005}" srcOrd="1" destOrd="0" presId="urn:microsoft.com/office/officeart/2005/8/layout/orgChart1"/>
    <dgm:cxn modelId="{2E8FBCFB-31A6-4B39-BFB1-843FCDB8EC97}" type="presParOf" srcId="{1C4662DD-DDE4-4BA9-90BB-0D217659E324}" destId="{D441191F-2C0F-4C20-B816-9C1982AD6C33}" srcOrd="2" destOrd="0" presId="urn:microsoft.com/office/officeart/2005/8/layout/orgChart1"/>
    <dgm:cxn modelId="{8AB0C6BC-7359-4F7E-8913-701837E363A4}" type="presParOf" srcId="{158FAF1E-10EE-4FF9-BE9A-1B7B043D93F7}" destId="{633F52FC-D0A1-4CF6-B5D6-0C2BE3229C33}"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BE7B586-A7AD-4D1B-AC3A-162E83F3EDD7}" type="doc">
      <dgm:prSet loTypeId="urn:microsoft.com/office/officeart/2005/8/layout/vList4" loCatId="list" qsTypeId="urn:microsoft.com/office/officeart/2005/8/quickstyle/simple3" qsCatId="simple" csTypeId="urn:microsoft.com/office/officeart/2005/8/colors/accent1_2" csCatId="accent1" phldr="1"/>
      <dgm:spPr/>
      <dgm:t>
        <a:bodyPr/>
        <a:lstStyle/>
        <a:p>
          <a:endParaRPr lang="fr-FR"/>
        </a:p>
      </dgm:t>
    </dgm:pt>
    <dgm:pt modelId="{E9F4FE17-0500-4E4B-BAEB-DF12113104B4}">
      <dgm:prSet phldrT="[Texte]" custT="1"/>
      <dgm:spPr/>
      <dgm:t>
        <a:bodyPr/>
        <a:lstStyle/>
        <a:p>
          <a:r>
            <a:rPr lang="fr-FR" sz="2800" dirty="0">
              <a:latin typeface="Montserrat" panose="00000500000000000000" pitchFamily="2" charset="0"/>
            </a:rPr>
            <a:t>1 - Problématique et présentation du projet</a:t>
          </a:r>
        </a:p>
      </dgm:t>
    </dgm:pt>
    <dgm:pt modelId="{3A0D321D-61C0-478A-8B1B-B70E8D516279}" type="parTrans" cxnId="{15E6CC70-BEB9-4B09-A451-9B226905B038}">
      <dgm:prSet/>
      <dgm:spPr/>
      <dgm:t>
        <a:bodyPr/>
        <a:lstStyle/>
        <a:p>
          <a:endParaRPr lang="fr-FR" sz="1200">
            <a:latin typeface="Montserrat" panose="00000500000000000000" pitchFamily="2" charset="0"/>
          </a:endParaRPr>
        </a:p>
      </dgm:t>
    </dgm:pt>
    <dgm:pt modelId="{49C21D1E-7C64-4262-BA1D-145B20C15833}" type="sibTrans" cxnId="{15E6CC70-BEB9-4B09-A451-9B226905B038}">
      <dgm:prSet/>
      <dgm:spPr/>
      <dgm:t>
        <a:bodyPr/>
        <a:lstStyle/>
        <a:p>
          <a:endParaRPr lang="fr-FR" sz="1200">
            <a:latin typeface="Montserrat" panose="00000500000000000000" pitchFamily="2" charset="0"/>
          </a:endParaRPr>
        </a:p>
      </dgm:t>
    </dgm:pt>
    <dgm:pt modelId="{308DC6A0-D3DB-49AC-BB8E-C47AED3A453C}">
      <dgm:prSet phldrT="[Texte]" custT="1"/>
      <dgm:spPr/>
      <dgm:t>
        <a:bodyPr/>
        <a:lstStyle/>
        <a:p>
          <a:r>
            <a:rPr lang="fr-FR" sz="2800" dirty="0">
              <a:latin typeface="Montserrat" panose="00000500000000000000" pitchFamily="2" charset="0"/>
            </a:rPr>
            <a:t>4 - Données visuelles</a:t>
          </a:r>
        </a:p>
      </dgm:t>
    </dgm:pt>
    <dgm:pt modelId="{744C2BB5-3A31-4D44-BE11-CECC451F4407}" type="parTrans" cxnId="{DB506EEC-D887-45A1-8FBA-3C06081B5E01}">
      <dgm:prSet/>
      <dgm:spPr/>
      <dgm:t>
        <a:bodyPr/>
        <a:lstStyle/>
        <a:p>
          <a:endParaRPr lang="fr-FR" sz="1200">
            <a:latin typeface="Montserrat" panose="00000500000000000000" pitchFamily="2" charset="0"/>
          </a:endParaRPr>
        </a:p>
      </dgm:t>
    </dgm:pt>
    <dgm:pt modelId="{303A0B16-8C79-40E8-96B7-706091D23FE2}" type="sibTrans" cxnId="{DB506EEC-D887-45A1-8FBA-3C06081B5E01}">
      <dgm:prSet/>
      <dgm:spPr/>
      <dgm:t>
        <a:bodyPr/>
        <a:lstStyle/>
        <a:p>
          <a:endParaRPr lang="fr-FR" sz="1200">
            <a:latin typeface="Montserrat" panose="00000500000000000000" pitchFamily="2" charset="0"/>
          </a:endParaRPr>
        </a:p>
      </dgm:t>
    </dgm:pt>
    <dgm:pt modelId="{601AFA4A-3823-4895-900D-1B9C0C4DD7FE}">
      <dgm:prSet phldrT="[Texte]" custT="1"/>
      <dgm:spPr/>
      <dgm:t>
        <a:bodyPr/>
        <a:lstStyle/>
        <a:p>
          <a:r>
            <a:rPr lang="fr-FR" sz="2800" b="1" dirty="0">
              <a:solidFill>
                <a:srgbClr val="C00000"/>
              </a:solidFill>
              <a:latin typeface="Montserrat" panose="00000500000000000000" pitchFamily="2" charset="0"/>
            </a:rPr>
            <a:t>5 - Conclusion</a:t>
          </a:r>
        </a:p>
      </dgm:t>
    </dgm:pt>
    <dgm:pt modelId="{975D6204-6DDF-4AFA-823E-4CECEAED9FB8}" type="parTrans" cxnId="{D4B0535C-0C33-46BF-907A-52E6AD92C39D}">
      <dgm:prSet/>
      <dgm:spPr/>
      <dgm:t>
        <a:bodyPr/>
        <a:lstStyle/>
        <a:p>
          <a:endParaRPr lang="fr-FR" sz="1200">
            <a:latin typeface="Montserrat" panose="00000500000000000000" pitchFamily="2" charset="0"/>
          </a:endParaRPr>
        </a:p>
      </dgm:t>
    </dgm:pt>
    <dgm:pt modelId="{90313AD7-FB76-439B-8F58-4A761496B68F}" type="sibTrans" cxnId="{D4B0535C-0C33-46BF-907A-52E6AD92C39D}">
      <dgm:prSet/>
      <dgm:spPr/>
      <dgm:t>
        <a:bodyPr/>
        <a:lstStyle/>
        <a:p>
          <a:endParaRPr lang="fr-FR" sz="1200">
            <a:latin typeface="Montserrat" panose="00000500000000000000" pitchFamily="2" charset="0"/>
          </a:endParaRPr>
        </a:p>
      </dgm:t>
    </dgm:pt>
    <dgm:pt modelId="{F5E45699-4BC3-47C6-B041-AA9BB8822169}">
      <dgm:prSet phldrT="[Texte]" custT="1"/>
      <dgm:spPr/>
      <dgm:t>
        <a:bodyPr/>
        <a:lstStyle/>
        <a:p>
          <a:r>
            <a:rPr lang="fr-FR" sz="2800" dirty="0">
              <a:latin typeface="Montserrat" panose="00000500000000000000" pitchFamily="2" charset="0"/>
            </a:rPr>
            <a:t>2 - Analyse Exploratoire des Données (EDA)</a:t>
          </a:r>
        </a:p>
      </dgm:t>
    </dgm:pt>
    <dgm:pt modelId="{C6F59650-81E9-447B-B1B4-2FE4EF5B5281}" type="parTrans" cxnId="{D2B00E0C-0817-4FE8-9B1A-0155F7122F39}">
      <dgm:prSet/>
      <dgm:spPr/>
      <dgm:t>
        <a:bodyPr/>
        <a:lstStyle/>
        <a:p>
          <a:endParaRPr lang="fr-FR" sz="1200">
            <a:latin typeface="Montserrat" panose="00000500000000000000" pitchFamily="2" charset="0"/>
          </a:endParaRPr>
        </a:p>
      </dgm:t>
    </dgm:pt>
    <dgm:pt modelId="{14FB90A5-4E51-4108-BF4F-E500B36C67A9}" type="sibTrans" cxnId="{D2B00E0C-0817-4FE8-9B1A-0155F7122F39}">
      <dgm:prSet/>
      <dgm:spPr/>
      <dgm:t>
        <a:bodyPr/>
        <a:lstStyle/>
        <a:p>
          <a:endParaRPr lang="fr-FR" sz="1200">
            <a:latin typeface="Montserrat" panose="00000500000000000000" pitchFamily="2" charset="0"/>
          </a:endParaRPr>
        </a:p>
      </dgm:t>
    </dgm:pt>
    <dgm:pt modelId="{35E4103C-7A0A-4B3F-839C-972EC1A69133}">
      <dgm:prSet phldrT="[Texte]" custT="1"/>
      <dgm:spPr/>
      <dgm:t>
        <a:bodyPr/>
        <a:lstStyle/>
        <a:p>
          <a:r>
            <a:rPr lang="fr-FR" sz="2800" dirty="0">
              <a:latin typeface="Montserrat" panose="00000500000000000000" pitchFamily="2" charset="0"/>
            </a:rPr>
            <a:t>3 - Données textuelles</a:t>
          </a:r>
        </a:p>
      </dgm:t>
    </dgm:pt>
    <dgm:pt modelId="{1E9347F9-CC22-4A43-A8B7-6C828B55BC55}" type="parTrans" cxnId="{B68A1F84-6E6D-4DDB-A356-65646EA7D80F}">
      <dgm:prSet/>
      <dgm:spPr/>
      <dgm:t>
        <a:bodyPr/>
        <a:lstStyle/>
        <a:p>
          <a:endParaRPr lang="fr-FR" sz="1200">
            <a:latin typeface="Montserrat" panose="00000500000000000000" pitchFamily="2" charset="0"/>
          </a:endParaRPr>
        </a:p>
      </dgm:t>
    </dgm:pt>
    <dgm:pt modelId="{83E2BE2E-0C86-4541-9CC5-FF7E813183C2}" type="sibTrans" cxnId="{B68A1F84-6E6D-4DDB-A356-65646EA7D80F}">
      <dgm:prSet/>
      <dgm:spPr/>
      <dgm:t>
        <a:bodyPr/>
        <a:lstStyle/>
        <a:p>
          <a:endParaRPr lang="fr-FR" sz="1200">
            <a:latin typeface="Montserrat" panose="00000500000000000000" pitchFamily="2" charset="0"/>
          </a:endParaRPr>
        </a:p>
      </dgm:t>
    </dgm:pt>
    <dgm:pt modelId="{9D716766-CCAB-4FC7-AE34-28F81B22F5F8}" type="pres">
      <dgm:prSet presAssocID="{5BE7B586-A7AD-4D1B-AC3A-162E83F3EDD7}" presName="linear" presStyleCnt="0">
        <dgm:presLayoutVars>
          <dgm:dir/>
          <dgm:resizeHandles val="exact"/>
        </dgm:presLayoutVars>
      </dgm:prSet>
      <dgm:spPr/>
    </dgm:pt>
    <dgm:pt modelId="{E05B013D-4146-4381-987E-E4509A594EE4}" type="pres">
      <dgm:prSet presAssocID="{E9F4FE17-0500-4E4B-BAEB-DF12113104B4}" presName="comp" presStyleCnt="0"/>
      <dgm:spPr/>
    </dgm:pt>
    <dgm:pt modelId="{89191E76-E2A1-4F3A-8981-91840281954A}" type="pres">
      <dgm:prSet presAssocID="{E9F4FE17-0500-4E4B-BAEB-DF12113104B4}" presName="box" presStyleLbl="node1" presStyleIdx="0" presStyleCnt="5" custLinFactNeighborY="-950"/>
      <dgm:spPr/>
    </dgm:pt>
    <dgm:pt modelId="{F2AA533C-0625-44F1-9BAD-AFEABEC3E61A}" type="pres">
      <dgm:prSet presAssocID="{E9F4FE17-0500-4E4B-BAEB-DF12113104B4}" presName="img"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t="-31000" b="-31000"/>
          </a:stretch>
        </a:blipFill>
      </dgm:spPr>
    </dgm:pt>
    <dgm:pt modelId="{E1AD8DD5-1B53-4858-8B3D-F76B532BD027}" type="pres">
      <dgm:prSet presAssocID="{E9F4FE17-0500-4E4B-BAEB-DF12113104B4}" presName="text" presStyleLbl="node1" presStyleIdx="0" presStyleCnt="5">
        <dgm:presLayoutVars>
          <dgm:bulletEnabled val="1"/>
        </dgm:presLayoutVars>
      </dgm:prSet>
      <dgm:spPr/>
    </dgm:pt>
    <dgm:pt modelId="{E7043384-6595-4FA3-97D9-E4274998D04F}" type="pres">
      <dgm:prSet presAssocID="{49C21D1E-7C64-4262-BA1D-145B20C15833}" presName="spacer" presStyleCnt="0"/>
      <dgm:spPr/>
    </dgm:pt>
    <dgm:pt modelId="{97092942-12A3-4D84-ADA8-CE25AE862090}" type="pres">
      <dgm:prSet presAssocID="{F5E45699-4BC3-47C6-B041-AA9BB8822169}" presName="comp" presStyleCnt="0"/>
      <dgm:spPr/>
    </dgm:pt>
    <dgm:pt modelId="{A4005735-3266-4FA9-9A6C-CAFC5B7FBC3C}" type="pres">
      <dgm:prSet presAssocID="{F5E45699-4BC3-47C6-B041-AA9BB8822169}" presName="box" presStyleLbl="node1" presStyleIdx="1" presStyleCnt="5"/>
      <dgm:spPr/>
    </dgm:pt>
    <dgm:pt modelId="{6D58B01A-7EF9-4719-B316-034A3CB95519}" type="pres">
      <dgm:prSet presAssocID="{F5E45699-4BC3-47C6-B041-AA9BB8822169}" presName="img" presStyleLbl="fgImgPlac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dgm:spPr>
    </dgm:pt>
    <dgm:pt modelId="{3261A5BE-1E00-4BEE-BEE5-725F148D25BE}" type="pres">
      <dgm:prSet presAssocID="{F5E45699-4BC3-47C6-B041-AA9BB8822169}" presName="text" presStyleLbl="node1" presStyleIdx="1" presStyleCnt="5">
        <dgm:presLayoutVars>
          <dgm:bulletEnabled val="1"/>
        </dgm:presLayoutVars>
      </dgm:prSet>
      <dgm:spPr/>
    </dgm:pt>
    <dgm:pt modelId="{6EA46195-8D14-43AC-A157-5A1D2F29405B}" type="pres">
      <dgm:prSet presAssocID="{14FB90A5-4E51-4108-BF4F-E500B36C67A9}" presName="spacer" presStyleCnt="0"/>
      <dgm:spPr/>
    </dgm:pt>
    <dgm:pt modelId="{3A0FBAEF-915F-489A-BE89-A50A6EA90E33}" type="pres">
      <dgm:prSet presAssocID="{35E4103C-7A0A-4B3F-839C-972EC1A69133}" presName="comp" presStyleCnt="0"/>
      <dgm:spPr/>
    </dgm:pt>
    <dgm:pt modelId="{25D7A13F-82F4-45FD-BBE1-52BC3BBEBBD2}" type="pres">
      <dgm:prSet presAssocID="{35E4103C-7A0A-4B3F-839C-972EC1A69133}" presName="box" presStyleLbl="node1" presStyleIdx="2" presStyleCnt="5"/>
      <dgm:spPr/>
    </dgm:pt>
    <dgm:pt modelId="{8FCC76E8-933F-4F3D-9556-083893D837EA}" type="pres">
      <dgm:prSet presAssocID="{35E4103C-7A0A-4B3F-839C-972EC1A69133}" presName="img" presStyleLbl="fgImgPlace1" presStyleIdx="2" presStyleCnt="5" custLinFactNeighborX="0" custLinFactNeighborY="363"/>
      <dgm:spPr>
        <a:blipFill>
          <a:blip xmlns:r="http://schemas.openxmlformats.org/officeDocument/2006/relationships" r:embed="rId3">
            <a:extLst>
              <a:ext uri="{28A0092B-C50C-407E-A947-70E740481C1C}">
                <a14:useLocalDpi xmlns:a14="http://schemas.microsoft.com/office/drawing/2010/main" val="0"/>
              </a:ext>
            </a:extLst>
          </a:blip>
          <a:srcRect/>
          <a:stretch>
            <a:fillRect t="-31000" b="-31000"/>
          </a:stretch>
        </a:blipFill>
      </dgm:spPr>
    </dgm:pt>
    <dgm:pt modelId="{3C2491AB-C4C3-444C-808E-24183786A928}" type="pres">
      <dgm:prSet presAssocID="{35E4103C-7A0A-4B3F-839C-972EC1A69133}" presName="text" presStyleLbl="node1" presStyleIdx="2" presStyleCnt="5">
        <dgm:presLayoutVars>
          <dgm:bulletEnabled val="1"/>
        </dgm:presLayoutVars>
      </dgm:prSet>
      <dgm:spPr/>
    </dgm:pt>
    <dgm:pt modelId="{1E16BE8D-7850-4D03-88D3-2F246961A3B8}" type="pres">
      <dgm:prSet presAssocID="{83E2BE2E-0C86-4541-9CC5-FF7E813183C2}" presName="spacer" presStyleCnt="0"/>
      <dgm:spPr/>
    </dgm:pt>
    <dgm:pt modelId="{4F7532BD-F751-4644-824E-6E1561356D39}" type="pres">
      <dgm:prSet presAssocID="{308DC6A0-D3DB-49AC-BB8E-C47AED3A453C}" presName="comp" presStyleCnt="0"/>
      <dgm:spPr/>
    </dgm:pt>
    <dgm:pt modelId="{DDE5FB65-4946-41D0-BA06-ECB1052C57DE}" type="pres">
      <dgm:prSet presAssocID="{308DC6A0-D3DB-49AC-BB8E-C47AED3A453C}" presName="box" presStyleLbl="node1" presStyleIdx="3" presStyleCnt="5"/>
      <dgm:spPr/>
    </dgm:pt>
    <dgm:pt modelId="{4C3EF71C-AB40-4BD4-94DC-23014C473DF1}" type="pres">
      <dgm:prSet presAssocID="{308DC6A0-D3DB-49AC-BB8E-C47AED3A453C}" presName="img" presStyleLbl="fgImgPlace1" presStyleIdx="3" presStyleCnt="5"/>
      <dgm:spPr>
        <a:blipFill>
          <a:blip xmlns:r="http://schemas.openxmlformats.org/officeDocument/2006/relationships" r:embed="rId4"/>
          <a:srcRect/>
          <a:stretch>
            <a:fillRect l="-12000" r="-12000"/>
          </a:stretch>
        </a:blipFill>
      </dgm:spPr>
    </dgm:pt>
    <dgm:pt modelId="{618649D8-D32C-4902-8317-3E9A45421B46}" type="pres">
      <dgm:prSet presAssocID="{308DC6A0-D3DB-49AC-BB8E-C47AED3A453C}" presName="text" presStyleLbl="node1" presStyleIdx="3" presStyleCnt="5">
        <dgm:presLayoutVars>
          <dgm:bulletEnabled val="1"/>
        </dgm:presLayoutVars>
      </dgm:prSet>
      <dgm:spPr/>
    </dgm:pt>
    <dgm:pt modelId="{3CBF2B78-B9E1-4C31-BC03-BFBB6180F674}" type="pres">
      <dgm:prSet presAssocID="{303A0B16-8C79-40E8-96B7-706091D23FE2}" presName="spacer" presStyleCnt="0"/>
      <dgm:spPr/>
    </dgm:pt>
    <dgm:pt modelId="{3FA200D0-268C-4D41-A7C6-28CB49BBBE3C}" type="pres">
      <dgm:prSet presAssocID="{601AFA4A-3823-4895-900D-1B9C0C4DD7FE}" presName="comp" presStyleCnt="0"/>
      <dgm:spPr/>
    </dgm:pt>
    <dgm:pt modelId="{50ED28F4-B213-4332-BA53-226948BEE69D}" type="pres">
      <dgm:prSet presAssocID="{601AFA4A-3823-4895-900D-1B9C0C4DD7FE}" presName="box" presStyleLbl="node1" presStyleIdx="4" presStyleCnt="5"/>
      <dgm:spPr/>
    </dgm:pt>
    <dgm:pt modelId="{D1DFD5BD-5672-45A8-BB18-F7740A9CC4D0}" type="pres">
      <dgm:prSet presAssocID="{601AFA4A-3823-4895-900D-1B9C0C4DD7FE}" presName="img" presStyleLbl="fgImgPlac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t="-18000" b="-18000"/>
          </a:stretch>
        </a:blipFill>
      </dgm:spPr>
    </dgm:pt>
    <dgm:pt modelId="{5B107E40-09DC-4EA5-9835-72BC5051D897}" type="pres">
      <dgm:prSet presAssocID="{601AFA4A-3823-4895-900D-1B9C0C4DD7FE}" presName="text" presStyleLbl="node1" presStyleIdx="4" presStyleCnt="5">
        <dgm:presLayoutVars>
          <dgm:bulletEnabled val="1"/>
        </dgm:presLayoutVars>
      </dgm:prSet>
      <dgm:spPr/>
    </dgm:pt>
  </dgm:ptLst>
  <dgm:cxnLst>
    <dgm:cxn modelId="{D2B00E0C-0817-4FE8-9B1A-0155F7122F39}" srcId="{5BE7B586-A7AD-4D1B-AC3A-162E83F3EDD7}" destId="{F5E45699-4BC3-47C6-B041-AA9BB8822169}" srcOrd="1" destOrd="0" parTransId="{C6F59650-81E9-447B-B1B4-2FE4EF5B5281}" sibTransId="{14FB90A5-4E51-4108-BF4F-E500B36C67A9}"/>
    <dgm:cxn modelId="{E7A5C618-E0FD-4013-A4D0-ED3D0454BE26}" type="presOf" srcId="{5BE7B586-A7AD-4D1B-AC3A-162E83F3EDD7}" destId="{9D716766-CCAB-4FC7-AE34-28F81B22F5F8}" srcOrd="0" destOrd="0" presId="urn:microsoft.com/office/officeart/2005/8/layout/vList4"/>
    <dgm:cxn modelId="{A92B0634-2EDF-4294-8154-E8F9AFC5C41F}" type="presOf" srcId="{308DC6A0-D3DB-49AC-BB8E-C47AED3A453C}" destId="{618649D8-D32C-4902-8317-3E9A45421B46}" srcOrd="1" destOrd="0" presId="urn:microsoft.com/office/officeart/2005/8/layout/vList4"/>
    <dgm:cxn modelId="{D4B0535C-0C33-46BF-907A-52E6AD92C39D}" srcId="{5BE7B586-A7AD-4D1B-AC3A-162E83F3EDD7}" destId="{601AFA4A-3823-4895-900D-1B9C0C4DD7FE}" srcOrd="4" destOrd="0" parTransId="{975D6204-6DDF-4AFA-823E-4CECEAED9FB8}" sibTransId="{90313AD7-FB76-439B-8F58-4A761496B68F}"/>
    <dgm:cxn modelId="{15E6CC70-BEB9-4B09-A451-9B226905B038}" srcId="{5BE7B586-A7AD-4D1B-AC3A-162E83F3EDD7}" destId="{E9F4FE17-0500-4E4B-BAEB-DF12113104B4}" srcOrd="0" destOrd="0" parTransId="{3A0D321D-61C0-478A-8B1B-B70E8D516279}" sibTransId="{49C21D1E-7C64-4262-BA1D-145B20C15833}"/>
    <dgm:cxn modelId="{F7F7AA54-B75D-440C-94A7-BE6A45977F93}" type="presOf" srcId="{E9F4FE17-0500-4E4B-BAEB-DF12113104B4}" destId="{89191E76-E2A1-4F3A-8981-91840281954A}" srcOrd="0" destOrd="0" presId="urn:microsoft.com/office/officeart/2005/8/layout/vList4"/>
    <dgm:cxn modelId="{38BFFD7A-E9E0-4166-A74D-8E4237DE3995}" type="presOf" srcId="{E9F4FE17-0500-4E4B-BAEB-DF12113104B4}" destId="{E1AD8DD5-1B53-4858-8B3D-F76B532BD027}" srcOrd="1" destOrd="0" presId="urn:microsoft.com/office/officeart/2005/8/layout/vList4"/>
    <dgm:cxn modelId="{B68A1F84-6E6D-4DDB-A356-65646EA7D80F}" srcId="{5BE7B586-A7AD-4D1B-AC3A-162E83F3EDD7}" destId="{35E4103C-7A0A-4B3F-839C-972EC1A69133}" srcOrd="2" destOrd="0" parTransId="{1E9347F9-CC22-4A43-A8B7-6C828B55BC55}" sibTransId="{83E2BE2E-0C86-4541-9CC5-FF7E813183C2}"/>
    <dgm:cxn modelId="{BC4CA89F-0017-4FCA-A81D-043A6C466E37}" type="presOf" srcId="{35E4103C-7A0A-4B3F-839C-972EC1A69133}" destId="{3C2491AB-C4C3-444C-808E-24183786A928}" srcOrd="1" destOrd="0" presId="urn:microsoft.com/office/officeart/2005/8/layout/vList4"/>
    <dgm:cxn modelId="{46AFC39F-1452-4A70-A776-5F6280B9EDB7}" type="presOf" srcId="{601AFA4A-3823-4895-900D-1B9C0C4DD7FE}" destId="{50ED28F4-B213-4332-BA53-226948BEE69D}" srcOrd="0" destOrd="0" presId="urn:microsoft.com/office/officeart/2005/8/layout/vList4"/>
    <dgm:cxn modelId="{DFE38FB1-3FBE-41E6-8B62-EDEDEF448BF2}" type="presOf" srcId="{F5E45699-4BC3-47C6-B041-AA9BB8822169}" destId="{3261A5BE-1E00-4BEE-BEE5-725F148D25BE}" srcOrd="1" destOrd="0" presId="urn:microsoft.com/office/officeart/2005/8/layout/vList4"/>
    <dgm:cxn modelId="{7B1F42BA-F100-4E46-BB63-5F903F424F95}" type="presOf" srcId="{35E4103C-7A0A-4B3F-839C-972EC1A69133}" destId="{25D7A13F-82F4-45FD-BBE1-52BC3BBEBBD2}" srcOrd="0" destOrd="0" presId="urn:microsoft.com/office/officeart/2005/8/layout/vList4"/>
    <dgm:cxn modelId="{DC3731CF-7750-4C06-90F9-FA0D9C35F45B}" type="presOf" srcId="{F5E45699-4BC3-47C6-B041-AA9BB8822169}" destId="{A4005735-3266-4FA9-9A6C-CAFC5B7FBC3C}" srcOrd="0" destOrd="0" presId="urn:microsoft.com/office/officeart/2005/8/layout/vList4"/>
    <dgm:cxn modelId="{DB506EEC-D887-45A1-8FBA-3C06081B5E01}" srcId="{5BE7B586-A7AD-4D1B-AC3A-162E83F3EDD7}" destId="{308DC6A0-D3DB-49AC-BB8E-C47AED3A453C}" srcOrd="3" destOrd="0" parTransId="{744C2BB5-3A31-4D44-BE11-CECC451F4407}" sibTransId="{303A0B16-8C79-40E8-96B7-706091D23FE2}"/>
    <dgm:cxn modelId="{B1ECCBF9-9456-45D4-BFA8-1C9E7E36ABD9}" type="presOf" srcId="{601AFA4A-3823-4895-900D-1B9C0C4DD7FE}" destId="{5B107E40-09DC-4EA5-9835-72BC5051D897}" srcOrd="1" destOrd="0" presId="urn:microsoft.com/office/officeart/2005/8/layout/vList4"/>
    <dgm:cxn modelId="{C2A5D1FC-72C2-4B2A-B162-63AC5456F54D}" type="presOf" srcId="{308DC6A0-D3DB-49AC-BB8E-C47AED3A453C}" destId="{DDE5FB65-4946-41D0-BA06-ECB1052C57DE}" srcOrd="0" destOrd="0" presId="urn:microsoft.com/office/officeart/2005/8/layout/vList4"/>
    <dgm:cxn modelId="{298DE47B-75DF-41BA-884B-54EDF2D6D01C}" type="presParOf" srcId="{9D716766-CCAB-4FC7-AE34-28F81B22F5F8}" destId="{E05B013D-4146-4381-987E-E4509A594EE4}" srcOrd="0" destOrd="0" presId="urn:microsoft.com/office/officeart/2005/8/layout/vList4"/>
    <dgm:cxn modelId="{CBB06C2F-018D-4124-ABC5-846EB4B63610}" type="presParOf" srcId="{E05B013D-4146-4381-987E-E4509A594EE4}" destId="{89191E76-E2A1-4F3A-8981-91840281954A}" srcOrd="0" destOrd="0" presId="urn:microsoft.com/office/officeart/2005/8/layout/vList4"/>
    <dgm:cxn modelId="{56F126C1-3D91-47EF-8AE1-B99E5F8D81C1}" type="presParOf" srcId="{E05B013D-4146-4381-987E-E4509A594EE4}" destId="{F2AA533C-0625-44F1-9BAD-AFEABEC3E61A}" srcOrd="1" destOrd="0" presId="urn:microsoft.com/office/officeart/2005/8/layout/vList4"/>
    <dgm:cxn modelId="{449407CD-8989-40AD-B271-5CE38EDFBDEF}" type="presParOf" srcId="{E05B013D-4146-4381-987E-E4509A594EE4}" destId="{E1AD8DD5-1B53-4858-8B3D-F76B532BD027}" srcOrd="2" destOrd="0" presId="urn:microsoft.com/office/officeart/2005/8/layout/vList4"/>
    <dgm:cxn modelId="{396B3E05-E192-4D97-944C-C9E0367743AF}" type="presParOf" srcId="{9D716766-CCAB-4FC7-AE34-28F81B22F5F8}" destId="{E7043384-6595-4FA3-97D9-E4274998D04F}" srcOrd="1" destOrd="0" presId="urn:microsoft.com/office/officeart/2005/8/layout/vList4"/>
    <dgm:cxn modelId="{48701943-0EB1-481D-B8CE-53479A029693}" type="presParOf" srcId="{9D716766-CCAB-4FC7-AE34-28F81B22F5F8}" destId="{97092942-12A3-4D84-ADA8-CE25AE862090}" srcOrd="2" destOrd="0" presId="urn:microsoft.com/office/officeart/2005/8/layout/vList4"/>
    <dgm:cxn modelId="{17F0A34C-CD9A-4C85-92EF-2CC4E1F15814}" type="presParOf" srcId="{97092942-12A3-4D84-ADA8-CE25AE862090}" destId="{A4005735-3266-4FA9-9A6C-CAFC5B7FBC3C}" srcOrd="0" destOrd="0" presId="urn:microsoft.com/office/officeart/2005/8/layout/vList4"/>
    <dgm:cxn modelId="{265DB7E7-93EC-4F9B-87F6-A229319EF953}" type="presParOf" srcId="{97092942-12A3-4D84-ADA8-CE25AE862090}" destId="{6D58B01A-7EF9-4719-B316-034A3CB95519}" srcOrd="1" destOrd="0" presId="urn:microsoft.com/office/officeart/2005/8/layout/vList4"/>
    <dgm:cxn modelId="{74E70990-EA12-43B0-B1E0-7034632AAA11}" type="presParOf" srcId="{97092942-12A3-4D84-ADA8-CE25AE862090}" destId="{3261A5BE-1E00-4BEE-BEE5-725F148D25BE}" srcOrd="2" destOrd="0" presId="urn:microsoft.com/office/officeart/2005/8/layout/vList4"/>
    <dgm:cxn modelId="{2B6CDA46-BAD5-4CD6-B277-68A642221528}" type="presParOf" srcId="{9D716766-CCAB-4FC7-AE34-28F81B22F5F8}" destId="{6EA46195-8D14-43AC-A157-5A1D2F29405B}" srcOrd="3" destOrd="0" presId="urn:microsoft.com/office/officeart/2005/8/layout/vList4"/>
    <dgm:cxn modelId="{E725AF3A-3601-44E4-B568-3314174AFE99}" type="presParOf" srcId="{9D716766-CCAB-4FC7-AE34-28F81B22F5F8}" destId="{3A0FBAEF-915F-489A-BE89-A50A6EA90E33}" srcOrd="4" destOrd="0" presId="urn:microsoft.com/office/officeart/2005/8/layout/vList4"/>
    <dgm:cxn modelId="{934EFCAB-19BC-431F-801D-270791B92B96}" type="presParOf" srcId="{3A0FBAEF-915F-489A-BE89-A50A6EA90E33}" destId="{25D7A13F-82F4-45FD-BBE1-52BC3BBEBBD2}" srcOrd="0" destOrd="0" presId="urn:microsoft.com/office/officeart/2005/8/layout/vList4"/>
    <dgm:cxn modelId="{C977CBE0-C38F-4E58-9569-2DDA377F671A}" type="presParOf" srcId="{3A0FBAEF-915F-489A-BE89-A50A6EA90E33}" destId="{8FCC76E8-933F-4F3D-9556-083893D837EA}" srcOrd="1" destOrd="0" presId="urn:microsoft.com/office/officeart/2005/8/layout/vList4"/>
    <dgm:cxn modelId="{C5B334D6-FD32-4EA7-88B6-BED678E03977}" type="presParOf" srcId="{3A0FBAEF-915F-489A-BE89-A50A6EA90E33}" destId="{3C2491AB-C4C3-444C-808E-24183786A928}" srcOrd="2" destOrd="0" presId="urn:microsoft.com/office/officeart/2005/8/layout/vList4"/>
    <dgm:cxn modelId="{4948B113-5748-4773-98B9-CD5AD1635CE2}" type="presParOf" srcId="{9D716766-CCAB-4FC7-AE34-28F81B22F5F8}" destId="{1E16BE8D-7850-4D03-88D3-2F246961A3B8}" srcOrd="5" destOrd="0" presId="urn:microsoft.com/office/officeart/2005/8/layout/vList4"/>
    <dgm:cxn modelId="{A10EC753-0E88-4FB2-A7E2-C277FFED17D2}" type="presParOf" srcId="{9D716766-CCAB-4FC7-AE34-28F81B22F5F8}" destId="{4F7532BD-F751-4644-824E-6E1561356D39}" srcOrd="6" destOrd="0" presId="urn:microsoft.com/office/officeart/2005/8/layout/vList4"/>
    <dgm:cxn modelId="{87F5B968-76C8-4486-927E-8A31F6F9A4BF}" type="presParOf" srcId="{4F7532BD-F751-4644-824E-6E1561356D39}" destId="{DDE5FB65-4946-41D0-BA06-ECB1052C57DE}" srcOrd="0" destOrd="0" presId="urn:microsoft.com/office/officeart/2005/8/layout/vList4"/>
    <dgm:cxn modelId="{94AD7260-2BC3-4FE9-8420-AABE3E8B337E}" type="presParOf" srcId="{4F7532BD-F751-4644-824E-6E1561356D39}" destId="{4C3EF71C-AB40-4BD4-94DC-23014C473DF1}" srcOrd="1" destOrd="0" presId="urn:microsoft.com/office/officeart/2005/8/layout/vList4"/>
    <dgm:cxn modelId="{A0C1C921-1638-4D29-8EBB-B1F228AC7C11}" type="presParOf" srcId="{4F7532BD-F751-4644-824E-6E1561356D39}" destId="{618649D8-D32C-4902-8317-3E9A45421B46}" srcOrd="2" destOrd="0" presId="urn:microsoft.com/office/officeart/2005/8/layout/vList4"/>
    <dgm:cxn modelId="{BCCDD193-92B0-44D2-9814-7168DE17CB09}" type="presParOf" srcId="{9D716766-CCAB-4FC7-AE34-28F81B22F5F8}" destId="{3CBF2B78-B9E1-4C31-BC03-BFBB6180F674}" srcOrd="7" destOrd="0" presId="urn:microsoft.com/office/officeart/2005/8/layout/vList4"/>
    <dgm:cxn modelId="{7CFA7358-E731-44C3-AE93-96AFA642DBBB}" type="presParOf" srcId="{9D716766-CCAB-4FC7-AE34-28F81B22F5F8}" destId="{3FA200D0-268C-4D41-A7C6-28CB49BBBE3C}" srcOrd="8" destOrd="0" presId="urn:microsoft.com/office/officeart/2005/8/layout/vList4"/>
    <dgm:cxn modelId="{6FF9FC3B-2BC5-4097-BA07-A60CB6B899C9}" type="presParOf" srcId="{3FA200D0-268C-4D41-A7C6-28CB49BBBE3C}" destId="{50ED28F4-B213-4332-BA53-226948BEE69D}" srcOrd="0" destOrd="0" presId="urn:microsoft.com/office/officeart/2005/8/layout/vList4"/>
    <dgm:cxn modelId="{769542FF-2122-47AC-851E-B0A72E7CB03B}" type="presParOf" srcId="{3FA200D0-268C-4D41-A7C6-28CB49BBBE3C}" destId="{D1DFD5BD-5672-45A8-BB18-F7740A9CC4D0}" srcOrd="1" destOrd="0" presId="urn:microsoft.com/office/officeart/2005/8/layout/vList4"/>
    <dgm:cxn modelId="{2683B7E7-1955-4D87-9ABA-9609DAEB7399}" type="presParOf" srcId="{3FA200D0-268C-4D41-A7C6-28CB49BBBE3C}" destId="{5B107E40-09DC-4EA5-9835-72BC5051D897}"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191E76-E2A1-4F3A-8981-91840281954A}">
      <dsp:nvSpPr>
        <dsp:cNvPr id="0" name=""/>
        <dsp:cNvSpPr/>
      </dsp:nvSpPr>
      <dsp:spPr>
        <a:xfrm>
          <a:off x="0" y="0"/>
          <a:ext cx="10502900" cy="10802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1 - Problématique et présentation du projet</a:t>
          </a:r>
        </a:p>
      </dsp:txBody>
      <dsp:txXfrm>
        <a:off x="2208600" y="0"/>
        <a:ext cx="8294299" cy="1080202"/>
      </dsp:txXfrm>
    </dsp:sp>
    <dsp:sp modelId="{F2AA533C-0625-44F1-9BAD-AFEABEC3E61A}">
      <dsp:nvSpPr>
        <dsp:cNvPr id="0" name=""/>
        <dsp:cNvSpPr/>
      </dsp:nvSpPr>
      <dsp:spPr>
        <a:xfrm>
          <a:off x="108020" y="108020"/>
          <a:ext cx="2100580" cy="864161"/>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31000" b="-31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A4005735-3266-4FA9-9A6C-CAFC5B7FBC3C}">
      <dsp:nvSpPr>
        <dsp:cNvPr id="0" name=""/>
        <dsp:cNvSpPr/>
      </dsp:nvSpPr>
      <dsp:spPr>
        <a:xfrm>
          <a:off x="0" y="1188222"/>
          <a:ext cx="10502900" cy="10802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2 - Analyse Exploratoire des Données (EDA)</a:t>
          </a:r>
        </a:p>
      </dsp:txBody>
      <dsp:txXfrm>
        <a:off x="2208600" y="1188222"/>
        <a:ext cx="8294299" cy="1080202"/>
      </dsp:txXfrm>
    </dsp:sp>
    <dsp:sp modelId="{6D58B01A-7EF9-4719-B316-034A3CB95519}">
      <dsp:nvSpPr>
        <dsp:cNvPr id="0" name=""/>
        <dsp:cNvSpPr/>
      </dsp:nvSpPr>
      <dsp:spPr>
        <a:xfrm>
          <a:off x="108020" y="1296242"/>
          <a:ext cx="2100580" cy="864161"/>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25D7A13F-82F4-45FD-BBE1-52BC3BBEBBD2}">
      <dsp:nvSpPr>
        <dsp:cNvPr id="0" name=""/>
        <dsp:cNvSpPr/>
      </dsp:nvSpPr>
      <dsp:spPr>
        <a:xfrm>
          <a:off x="0" y="2376445"/>
          <a:ext cx="10502900" cy="10802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3 - Données textuelles</a:t>
          </a:r>
        </a:p>
      </dsp:txBody>
      <dsp:txXfrm>
        <a:off x="2208600" y="2376445"/>
        <a:ext cx="8294299" cy="1080202"/>
      </dsp:txXfrm>
    </dsp:sp>
    <dsp:sp modelId="{8FCC76E8-933F-4F3D-9556-083893D837EA}">
      <dsp:nvSpPr>
        <dsp:cNvPr id="0" name=""/>
        <dsp:cNvSpPr/>
      </dsp:nvSpPr>
      <dsp:spPr>
        <a:xfrm>
          <a:off x="108020" y="2487602"/>
          <a:ext cx="2100580" cy="864161"/>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31000" b="-31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DDE5FB65-4946-41D0-BA06-ECB1052C57DE}">
      <dsp:nvSpPr>
        <dsp:cNvPr id="0" name=""/>
        <dsp:cNvSpPr/>
      </dsp:nvSpPr>
      <dsp:spPr>
        <a:xfrm>
          <a:off x="0" y="3564667"/>
          <a:ext cx="10502900" cy="10802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4 - Données visuelles</a:t>
          </a:r>
        </a:p>
      </dsp:txBody>
      <dsp:txXfrm>
        <a:off x="2208600" y="3564667"/>
        <a:ext cx="8294299" cy="1080202"/>
      </dsp:txXfrm>
    </dsp:sp>
    <dsp:sp modelId="{4C3EF71C-AB40-4BD4-94DC-23014C473DF1}">
      <dsp:nvSpPr>
        <dsp:cNvPr id="0" name=""/>
        <dsp:cNvSpPr/>
      </dsp:nvSpPr>
      <dsp:spPr>
        <a:xfrm>
          <a:off x="108020" y="3672688"/>
          <a:ext cx="2100580" cy="864161"/>
        </a:xfrm>
        <a:prstGeom prst="roundRect">
          <a:avLst>
            <a:gd name="adj" fmla="val 10000"/>
          </a:avLst>
        </a:prstGeom>
        <a:blipFill>
          <a:blip xmlns:r="http://schemas.openxmlformats.org/officeDocument/2006/relationships" r:embed="rId4"/>
          <a:srcRect/>
          <a:stretch>
            <a:fillRect l="-12000" r="-12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50ED28F4-B213-4332-BA53-226948BEE69D}">
      <dsp:nvSpPr>
        <dsp:cNvPr id="0" name=""/>
        <dsp:cNvSpPr/>
      </dsp:nvSpPr>
      <dsp:spPr>
        <a:xfrm>
          <a:off x="0" y="4752890"/>
          <a:ext cx="10502900" cy="10802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5 - Conclusion</a:t>
          </a:r>
        </a:p>
      </dsp:txBody>
      <dsp:txXfrm>
        <a:off x="2208600" y="4752890"/>
        <a:ext cx="8294299" cy="1080202"/>
      </dsp:txXfrm>
    </dsp:sp>
    <dsp:sp modelId="{D1DFD5BD-5672-45A8-BB18-F7740A9CC4D0}">
      <dsp:nvSpPr>
        <dsp:cNvPr id="0" name=""/>
        <dsp:cNvSpPr/>
      </dsp:nvSpPr>
      <dsp:spPr>
        <a:xfrm>
          <a:off x="108020" y="4860910"/>
          <a:ext cx="2100580" cy="864161"/>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18000" b="-18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191E76-E2A1-4F3A-8981-91840281954A}">
      <dsp:nvSpPr>
        <dsp:cNvPr id="0" name=""/>
        <dsp:cNvSpPr/>
      </dsp:nvSpPr>
      <dsp:spPr>
        <a:xfrm>
          <a:off x="0" y="0"/>
          <a:ext cx="10502900" cy="10802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b="1" kern="1200" dirty="0">
              <a:solidFill>
                <a:srgbClr val="C00000"/>
              </a:solidFill>
              <a:latin typeface="Montserrat" panose="00000500000000000000" pitchFamily="2" charset="0"/>
            </a:rPr>
            <a:t>1 - Problématique et présentation du projet</a:t>
          </a:r>
        </a:p>
      </dsp:txBody>
      <dsp:txXfrm>
        <a:off x="2208600" y="0"/>
        <a:ext cx="8294299" cy="1080202"/>
      </dsp:txXfrm>
    </dsp:sp>
    <dsp:sp modelId="{F2AA533C-0625-44F1-9BAD-AFEABEC3E61A}">
      <dsp:nvSpPr>
        <dsp:cNvPr id="0" name=""/>
        <dsp:cNvSpPr/>
      </dsp:nvSpPr>
      <dsp:spPr>
        <a:xfrm>
          <a:off x="108020" y="108020"/>
          <a:ext cx="2100580" cy="864161"/>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31000" b="-31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A4005735-3266-4FA9-9A6C-CAFC5B7FBC3C}">
      <dsp:nvSpPr>
        <dsp:cNvPr id="0" name=""/>
        <dsp:cNvSpPr/>
      </dsp:nvSpPr>
      <dsp:spPr>
        <a:xfrm>
          <a:off x="0" y="1188222"/>
          <a:ext cx="10502900" cy="10802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2 - Analyse Exploratoire des Données (EDA)</a:t>
          </a:r>
        </a:p>
      </dsp:txBody>
      <dsp:txXfrm>
        <a:off x="2208600" y="1188222"/>
        <a:ext cx="8294299" cy="1080202"/>
      </dsp:txXfrm>
    </dsp:sp>
    <dsp:sp modelId="{6D58B01A-7EF9-4719-B316-034A3CB95519}">
      <dsp:nvSpPr>
        <dsp:cNvPr id="0" name=""/>
        <dsp:cNvSpPr/>
      </dsp:nvSpPr>
      <dsp:spPr>
        <a:xfrm>
          <a:off x="108020" y="1296242"/>
          <a:ext cx="2100580" cy="864161"/>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25D7A13F-82F4-45FD-BBE1-52BC3BBEBBD2}">
      <dsp:nvSpPr>
        <dsp:cNvPr id="0" name=""/>
        <dsp:cNvSpPr/>
      </dsp:nvSpPr>
      <dsp:spPr>
        <a:xfrm>
          <a:off x="0" y="2376445"/>
          <a:ext cx="10502900" cy="10802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3 - Données textuelles</a:t>
          </a:r>
        </a:p>
      </dsp:txBody>
      <dsp:txXfrm>
        <a:off x="2208600" y="2376445"/>
        <a:ext cx="8294299" cy="1080202"/>
      </dsp:txXfrm>
    </dsp:sp>
    <dsp:sp modelId="{8FCC76E8-933F-4F3D-9556-083893D837EA}">
      <dsp:nvSpPr>
        <dsp:cNvPr id="0" name=""/>
        <dsp:cNvSpPr/>
      </dsp:nvSpPr>
      <dsp:spPr>
        <a:xfrm>
          <a:off x="108020" y="2487602"/>
          <a:ext cx="2100580" cy="864161"/>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31000" b="-31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DDE5FB65-4946-41D0-BA06-ECB1052C57DE}">
      <dsp:nvSpPr>
        <dsp:cNvPr id="0" name=""/>
        <dsp:cNvSpPr/>
      </dsp:nvSpPr>
      <dsp:spPr>
        <a:xfrm>
          <a:off x="0" y="3564667"/>
          <a:ext cx="10502900" cy="10802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4 - Données visuelles</a:t>
          </a:r>
        </a:p>
      </dsp:txBody>
      <dsp:txXfrm>
        <a:off x="2208600" y="3564667"/>
        <a:ext cx="8294299" cy="1080202"/>
      </dsp:txXfrm>
    </dsp:sp>
    <dsp:sp modelId="{4C3EF71C-AB40-4BD4-94DC-23014C473DF1}">
      <dsp:nvSpPr>
        <dsp:cNvPr id="0" name=""/>
        <dsp:cNvSpPr/>
      </dsp:nvSpPr>
      <dsp:spPr>
        <a:xfrm>
          <a:off x="108020" y="3672688"/>
          <a:ext cx="2100580" cy="864161"/>
        </a:xfrm>
        <a:prstGeom prst="roundRect">
          <a:avLst>
            <a:gd name="adj" fmla="val 10000"/>
          </a:avLst>
        </a:prstGeom>
        <a:blipFill>
          <a:blip xmlns:r="http://schemas.openxmlformats.org/officeDocument/2006/relationships" r:embed="rId4"/>
          <a:srcRect/>
          <a:stretch>
            <a:fillRect l="-12000" r="-12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50ED28F4-B213-4332-BA53-226948BEE69D}">
      <dsp:nvSpPr>
        <dsp:cNvPr id="0" name=""/>
        <dsp:cNvSpPr/>
      </dsp:nvSpPr>
      <dsp:spPr>
        <a:xfrm>
          <a:off x="0" y="4752890"/>
          <a:ext cx="10502900" cy="10802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5 - Conclusion</a:t>
          </a:r>
        </a:p>
      </dsp:txBody>
      <dsp:txXfrm>
        <a:off x="2208600" y="4752890"/>
        <a:ext cx="8294299" cy="1080202"/>
      </dsp:txXfrm>
    </dsp:sp>
    <dsp:sp modelId="{D1DFD5BD-5672-45A8-BB18-F7740A9CC4D0}">
      <dsp:nvSpPr>
        <dsp:cNvPr id="0" name=""/>
        <dsp:cNvSpPr/>
      </dsp:nvSpPr>
      <dsp:spPr>
        <a:xfrm>
          <a:off x="108020" y="4860910"/>
          <a:ext cx="2100580" cy="864161"/>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18000" b="-18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191E76-E2A1-4F3A-8981-91840281954A}">
      <dsp:nvSpPr>
        <dsp:cNvPr id="0" name=""/>
        <dsp:cNvSpPr/>
      </dsp:nvSpPr>
      <dsp:spPr>
        <a:xfrm>
          <a:off x="0" y="0"/>
          <a:ext cx="10502900" cy="10802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1 - Problématique et présentation du projet</a:t>
          </a:r>
        </a:p>
      </dsp:txBody>
      <dsp:txXfrm>
        <a:off x="2208600" y="0"/>
        <a:ext cx="8294299" cy="1080202"/>
      </dsp:txXfrm>
    </dsp:sp>
    <dsp:sp modelId="{F2AA533C-0625-44F1-9BAD-AFEABEC3E61A}">
      <dsp:nvSpPr>
        <dsp:cNvPr id="0" name=""/>
        <dsp:cNvSpPr/>
      </dsp:nvSpPr>
      <dsp:spPr>
        <a:xfrm>
          <a:off x="108020" y="108020"/>
          <a:ext cx="2100580" cy="864161"/>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31000" b="-31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A4005735-3266-4FA9-9A6C-CAFC5B7FBC3C}">
      <dsp:nvSpPr>
        <dsp:cNvPr id="0" name=""/>
        <dsp:cNvSpPr/>
      </dsp:nvSpPr>
      <dsp:spPr>
        <a:xfrm>
          <a:off x="0" y="1188222"/>
          <a:ext cx="10502900" cy="10802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b="1" kern="1200" dirty="0">
              <a:solidFill>
                <a:srgbClr val="C00000"/>
              </a:solidFill>
              <a:latin typeface="Montserrat" panose="00000500000000000000" pitchFamily="2" charset="0"/>
            </a:rPr>
            <a:t>2 - Analyse Exploratoire des Données (EDA)</a:t>
          </a:r>
        </a:p>
      </dsp:txBody>
      <dsp:txXfrm>
        <a:off x="2208600" y="1188222"/>
        <a:ext cx="8294299" cy="1080202"/>
      </dsp:txXfrm>
    </dsp:sp>
    <dsp:sp modelId="{6D58B01A-7EF9-4719-B316-034A3CB95519}">
      <dsp:nvSpPr>
        <dsp:cNvPr id="0" name=""/>
        <dsp:cNvSpPr/>
      </dsp:nvSpPr>
      <dsp:spPr>
        <a:xfrm>
          <a:off x="108020" y="1296242"/>
          <a:ext cx="2100580" cy="864161"/>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25D7A13F-82F4-45FD-BBE1-52BC3BBEBBD2}">
      <dsp:nvSpPr>
        <dsp:cNvPr id="0" name=""/>
        <dsp:cNvSpPr/>
      </dsp:nvSpPr>
      <dsp:spPr>
        <a:xfrm>
          <a:off x="0" y="2376445"/>
          <a:ext cx="10502900" cy="10802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3 - Données textuelles</a:t>
          </a:r>
        </a:p>
      </dsp:txBody>
      <dsp:txXfrm>
        <a:off x="2208600" y="2376445"/>
        <a:ext cx="8294299" cy="1080202"/>
      </dsp:txXfrm>
    </dsp:sp>
    <dsp:sp modelId="{8FCC76E8-933F-4F3D-9556-083893D837EA}">
      <dsp:nvSpPr>
        <dsp:cNvPr id="0" name=""/>
        <dsp:cNvSpPr/>
      </dsp:nvSpPr>
      <dsp:spPr>
        <a:xfrm>
          <a:off x="108020" y="2487602"/>
          <a:ext cx="2100580" cy="864161"/>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31000" b="-31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DDE5FB65-4946-41D0-BA06-ECB1052C57DE}">
      <dsp:nvSpPr>
        <dsp:cNvPr id="0" name=""/>
        <dsp:cNvSpPr/>
      </dsp:nvSpPr>
      <dsp:spPr>
        <a:xfrm>
          <a:off x="0" y="3564667"/>
          <a:ext cx="10502900" cy="10802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4 - Données visuelles</a:t>
          </a:r>
        </a:p>
      </dsp:txBody>
      <dsp:txXfrm>
        <a:off x="2208600" y="3564667"/>
        <a:ext cx="8294299" cy="1080202"/>
      </dsp:txXfrm>
    </dsp:sp>
    <dsp:sp modelId="{4C3EF71C-AB40-4BD4-94DC-23014C473DF1}">
      <dsp:nvSpPr>
        <dsp:cNvPr id="0" name=""/>
        <dsp:cNvSpPr/>
      </dsp:nvSpPr>
      <dsp:spPr>
        <a:xfrm>
          <a:off x="108020" y="3672688"/>
          <a:ext cx="2100580" cy="864161"/>
        </a:xfrm>
        <a:prstGeom prst="roundRect">
          <a:avLst>
            <a:gd name="adj" fmla="val 10000"/>
          </a:avLst>
        </a:prstGeom>
        <a:blipFill>
          <a:blip xmlns:r="http://schemas.openxmlformats.org/officeDocument/2006/relationships" r:embed="rId4"/>
          <a:srcRect/>
          <a:stretch>
            <a:fillRect l="-12000" r="-12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50ED28F4-B213-4332-BA53-226948BEE69D}">
      <dsp:nvSpPr>
        <dsp:cNvPr id="0" name=""/>
        <dsp:cNvSpPr/>
      </dsp:nvSpPr>
      <dsp:spPr>
        <a:xfrm>
          <a:off x="0" y="4752890"/>
          <a:ext cx="10502900" cy="10802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5 - Conclusion</a:t>
          </a:r>
        </a:p>
      </dsp:txBody>
      <dsp:txXfrm>
        <a:off x="2208600" y="4752890"/>
        <a:ext cx="8294299" cy="1080202"/>
      </dsp:txXfrm>
    </dsp:sp>
    <dsp:sp modelId="{D1DFD5BD-5672-45A8-BB18-F7740A9CC4D0}">
      <dsp:nvSpPr>
        <dsp:cNvPr id="0" name=""/>
        <dsp:cNvSpPr/>
      </dsp:nvSpPr>
      <dsp:spPr>
        <a:xfrm>
          <a:off x="108020" y="4860910"/>
          <a:ext cx="2100580" cy="864161"/>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18000" b="-18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BC1C5B-B784-467F-B139-6B4E17ABD388}">
      <dsp:nvSpPr>
        <dsp:cNvPr id="0" name=""/>
        <dsp:cNvSpPr/>
      </dsp:nvSpPr>
      <dsp:spPr>
        <a:xfrm>
          <a:off x="5563096" y="2601710"/>
          <a:ext cx="4338534" cy="643136"/>
        </a:xfrm>
        <a:custGeom>
          <a:avLst/>
          <a:gdLst/>
          <a:ahLst/>
          <a:cxnLst/>
          <a:rect l="0" t="0" r="0" b="0"/>
          <a:pathLst>
            <a:path>
              <a:moveTo>
                <a:pt x="0" y="0"/>
              </a:moveTo>
              <a:lnTo>
                <a:pt x="0" y="438278"/>
              </a:lnTo>
              <a:lnTo>
                <a:pt x="4338534" y="438278"/>
              </a:lnTo>
              <a:lnTo>
                <a:pt x="4338534" y="643136"/>
              </a:lnTo>
            </a:path>
          </a:pathLst>
        </a:cu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4B4A20-8142-48EF-ABA2-9040FB094568}">
      <dsp:nvSpPr>
        <dsp:cNvPr id="0" name=""/>
        <dsp:cNvSpPr/>
      </dsp:nvSpPr>
      <dsp:spPr>
        <a:xfrm>
          <a:off x="5563096" y="2601710"/>
          <a:ext cx="1432209" cy="643136"/>
        </a:xfrm>
        <a:custGeom>
          <a:avLst/>
          <a:gdLst/>
          <a:ahLst/>
          <a:cxnLst/>
          <a:rect l="0" t="0" r="0" b="0"/>
          <a:pathLst>
            <a:path>
              <a:moveTo>
                <a:pt x="0" y="0"/>
              </a:moveTo>
              <a:lnTo>
                <a:pt x="0" y="438278"/>
              </a:lnTo>
              <a:lnTo>
                <a:pt x="1432209" y="438278"/>
              </a:lnTo>
              <a:lnTo>
                <a:pt x="1432209" y="643136"/>
              </a:lnTo>
            </a:path>
          </a:pathLst>
        </a:cu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181ADD-AB53-4184-9260-4490727E8EF7}">
      <dsp:nvSpPr>
        <dsp:cNvPr id="0" name=""/>
        <dsp:cNvSpPr/>
      </dsp:nvSpPr>
      <dsp:spPr>
        <a:xfrm>
          <a:off x="4133595" y="2601710"/>
          <a:ext cx="1429500" cy="643136"/>
        </a:xfrm>
        <a:custGeom>
          <a:avLst/>
          <a:gdLst/>
          <a:ahLst/>
          <a:cxnLst/>
          <a:rect l="0" t="0" r="0" b="0"/>
          <a:pathLst>
            <a:path>
              <a:moveTo>
                <a:pt x="1429500" y="0"/>
              </a:moveTo>
              <a:lnTo>
                <a:pt x="1429500" y="438278"/>
              </a:lnTo>
              <a:lnTo>
                <a:pt x="0" y="438278"/>
              </a:lnTo>
              <a:lnTo>
                <a:pt x="0" y="643136"/>
              </a:lnTo>
            </a:path>
          </a:pathLst>
        </a:cu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5CBC6D-FDAB-4CF9-BFB0-E3D48D924CA9}">
      <dsp:nvSpPr>
        <dsp:cNvPr id="0" name=""/>
        <dsp:cNvSpPr/>
      </dsp:nvSpPr>
      <dsp:spPr>
        <a:xfrm>
          <a:off x="1235552" y="2601710"/>
          <a:ext cx="4327544" cy="643136"/>
        </a:xfrm>
        <a:custGeom>
          <a:avLst/>
          <a:gdLst/>
          <a:ahLst/>
          <a:cxnLst/>
          <a:rect l="0" t="0" r="0" b="0"/>
          <a:pathLst>
            <a:path>
              <a:moveTo>
                <a:pt x="4327544" y="0"/>
              </a:moveTo>
              <a:lnTo>
                <a:pt x="4327544" y="438278"/>
              </a:lnTo>
              <a:lnTo>
                <a:pt x="0" y="438278"/>
              </a:lnTo>
              <a:lnTo>
                <a:pt x="0" y="643136"/>
              </a:lnTo>
            </a:path>
          </a:pathLst>
        </a:cu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BD0C5BE-BD4A-42E5-A1DD-7FDA5C207862}">
      <dsp:nvSpPr>
        <dsp:cNvPr id="0" name=""/>
        <dsp:cNvSpPr/>
      </dsp:nvSpPr>
      <dsp:spPr>
        <a:xfrm>
          <a:off x="3971925" y="306330"/>
          <a:ext cx="3182341" cy="2295380"/>
        </a:xfrm>
        <a:prstGeom prst="roundRect">
          <a:avLst>
            <a:gd name="adj" fmla="val 10000"/>
          </a:avLst>
        </a:prstGeom>
        <a:gradFill rotWithShape="0">
          <a:gsLst>
            <a:gs pos="0">
              <a:schemeClr val="accent1">
                <a:shade val="60000"/>
                <a:hueOff val="0"/>
                <a:satOff val="0"/>
                <a:lumOff val="0"/>
                <a:alphaOff val="0"/>
                <a:satMod val="103000"/>
                <a:lumMod val="102000"/>
                <a:tint val="94000"/>
              </a:schemeClr>
            </a:gs>
            <a:gs pos="50000">
              <a:schemeClr val="accent1">
                <a:shade val="60000"/>
                <a:hueOff val="0"/>
                <a:satOff val="0"/>
                <a:lumOff val="0"/>
                <a:alphaOff val="0"/>
                <a:satMod val="110000"/>
                <a:lumMod val="100000"/>
                <a:shade val="100000"/>
              </a:schemeClr>
            </a:gs>
            <a:gs pos="100000">
              <a:schemeClr val="accent1">
                <a:shade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1358B6C5-A8F9-4F0A-8660-57C8D910FC67}">
      <dsp:nvSpPr>
        <dsp:cNvPr id="0" name=""/>
        <dsp:cNvSpPr/>
      </dsp:nvSpPr>
      <dsp:spPr>
        <a:xfrm>
          <a:off x="4217631" y="539751"/>
          <a:ext cx="3182341" cy="2295380"/>
        </a:xfrm>
        <a:prstGeom prst="roundRect">
          <a:avLst>
            <a:gd name="adj" fmla="val 10000"/>
          </a:avLst>
        </a:prstGeom>
        <a:solidFill>
          <a:schemeClr val="lt1">
            <a:alpha val="90000"/>
            <a:hueOff val="0"/>
            <a:satOff val="0"/>
            <a:lumOff val="0"/>
            <a:alphaOff val="0"/>
          </a:schemeClr>
        </a:solid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b="1" kern="1200" dirty="0">
              <a:latin typeface="Montserrat" panose="00000500000000000000" pitchFamily="2" charset="0"/>
            </a:rPr>
            <a:t>Données textuelles </a:t>
          </a:r>
        </a:p>
        <a:p>
          <a:pPr marL="0" lvl="0" indent="0" algn="l" defTabSz="711200">
            <a:lnSpc>
              <a:spcPct val="90000"/>
            </a:lnSpc>
            <a:spcBef>
              <a:spcPct val="0"/>
            </a:spcBef>
            <a:spcAft>
              <a:spcPct val="35000"/>
            </a:spcAft>
            <a:buNone/>
          </a:pPr>
          <a:r>
            <a:rPr lang="fr-FR" sz="1600" kern="1200" dirty="0">
              <a:latin typeface="Montserrat" panose="00000500000000000000" pitchFamily="2" charset="0"/>
            </a:rPr>
            <a:t>- </a:t>
          </a:r>
          <a:r>
            <a:rPr lang="fr-FR" sz="1600" kern="1200" dirty="0" err="1">
              <a:latin typeface="Montserrat" panose="00000500000000000000" pitchFamily="2" charset="0"/>
            </a:rPr>
            <a:t>Product_category_tree</a:t>
          </a:r>
          <a:endParaRPr lang="fr-FR" sz="1600" kern="1200" dirty="0">
            <a:latin typeface="Montserrat" panose="00000500000000000000" pitchFamily="2" charset="0"/>
          </a:endParaRPr>
        </a:p>
        <a:p>
          <a:pPr marL="0" lvl="0" indent="0" algn="l" defTabSz="711200">
            <a:lnSpc>
              <a:spcPct val="90000"/>
            </a:lnSpc>
            <a:spcBef>
              <a:spcPct val="0"/>
            </a:spcBef>
            <a:spcAft>
              <a:spcPct val="35000"/>
            </a:spcAft>
            <a:buNone/>
          </a:pPr>
          <a:r>
            <a:rPr lang="fr-FR" sz="1600" kern="1200" dirty="0">
              <a:latin typeface="Montserrat" panose="00000500000000000000" pitchFamily="2" charset="0"/>
            </a:rPr>
            <a:t>- Description</a:t>
          </a:r>
        </a:p>
        <a:p>
          <a:pPr marL="0" lvl="0" indent="0" algn="l" defTabSz="711200">
            <a:lnSpc>
              <a:spcPct val="90000"/>
            </a:lnSpc>
            <a:spcBef>
              <a:spcPct val="0"/>
            </a:spcBef>
            <a:spcAft>
              <a:spcPct val="35000"/>
            </a:spcAft>
            <a:buNone/>
          </a:pPr>
          <a:r>
            <a:rPr lang="fr-FR" sz="1600" kern="1200" dirty="0">
              <a:latin typeface="Montserrat" panose="00000500000000000000" pitchFamily="2" charset="0"/>
            </a:rPr>
            <a:t>- Product </a:t>
          </a:r>
          <a:r>
            <a:rPr lang="fr-FR" sz="1600" kern="1200" dirty="0" err="1">
              <a:latin typeface="Montserrat" panose="00000500000000000000" pitchFamily="2" charset="0"/>
            </a:rPr>
            <a:t>name</a:t>
          </a:r>
          <a:endParaRPr lang="fr-FR" sz="1600" kern="1200" dirty="0">
            <a:latin typeface="Montserrat" panose="00000500000000000000" pitchFamily="2" charset="0"/>
          </a:endParaRPr>
        </a:p>
        <a:p>
          <a:pPr marL="0" lvl="0" indent="0" algn="ctr" defTabSz="711200">
            <a:lnSpc>
              <a:spcPct val="90000"/>
            </a:lnSpc>
            <a:spcBef>
              <a:spcPct val="0"/>
            </a:spcBef>
            <a:spcAft>
              <a:spcPct val="35000"/>
            </a:spcAft>
            <a:buNone/>
          </a:pPr>
          <a:r>
            <a:rPr lang="fr-FR" sz="1600" b="1" kern="1200" dirty="0">
              <a:latin typeface="Montserrat" panose="00000500000000000000" pitchFamily="2" charset="0"/>
            </a:rPr>
            <a:t>Données visuelles</a:t>
          </a:r>
        </a:p>
        <a:p>
          <a:pPr marL="0" lvl="0" indent="0" algn="l" defTabSz="711200">
            <a:lnSpc>
              <a:spcPct val="90000"/>
            </a:lnSpc>
            <a:spcBef>
              <a:spcPct val="0"/>
            </a:spcBef>
            <a:spcAft>
              <a:spcPct val="35000"/>
            </a:spcAft>
            <a:buNone/>
          </a:pPr>
          <a:r>
            <a:rPr lang="fr-FR" sz="1600" kern="1200" dirty="0">
              <a:latin typeface="Montserrat" panose="00000500000000000000" pitchFamily="2" charset="0"/>
            </a:rPr>
            <a:t>- Image</a:t>
          </a:r>
          <a:endParaRPr lang="fr-FR" sz="1400" kern="1200" dirty="0"/>
        </a:p>
      </dsp:txBody>
      <dsp:txXfrm>
        <a:off x="4284860" y="606980"/>
        <a:ext cx="3047883" cy="2160922"/>
      </dsp:txXfrm>
    </dsp:sp>
    <dsp:sp modelId="{8B1E9C52-79B3-4437-867D-F7D923D1C246}">
      <dsp:nvSpPr>
        <dsp:cNvPr id="0" name=""/>
        <dsp:cNvSpPr/>
      </dsp:nvSpPr>
      <dsp:spPr>
        <a:xfrm>
          <a:off x="4434" y="3244846"/>
          <a:ext cx="2462235" cy="957658"/>
        </a:xfrm>
        <a:prstGeom prst="roundRect">
          <a:avLst>
            <a:gd name="adj" fmla="val 10000"/>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EC219CA7-7A64-4B6A-A700-89F180869BD8}">
      <dsp:nvSpPr>
        <dsp:cNvPr id="0" name=""/>
        <dsp:cNvSpPr/>
      </dsp:nvSpPr>
      <dsp:spPr>
        <a:xfrm>
          <a:off x="250140" y="3478267"/>
          <a:ext cx="2462235" cy="957658"/>
        </a:xfrm>
        <a:prstGeom prst="roundRect">
          <a:avLst>
            <a:gd name="adj" fmla="val 10000"/>
          </a:avLst>
        </a:prstGeom>
        <a:solidFill>
          <a:schemeClr val="lt1">
            <a:alpha val="90000"/>
            <a:hueOff val="0"/>
            <a:satOff val="0"/>
            <a:lumOff val="0"/>
            <a:alphaOff val="0"/>
          </a:schemeClr>
        </a:solidFill>
        <a:ln w="6350" cap="flat" cmpd="sng" algn="ctr">
          <a:solidFill>
            <a:schemeClr val="accent1">
              <a:tint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fr-FR" sz="2800" kern="1200" dirty="0"/>
            <a:t>Preprocessing </a:t>
          </a:r>
        </a:p>
      </dsp:txBody>
      <dsp:txXfrm>
        <a:off x="278189" y="3506316"/>
        <a:ext cx="2406137" cy="901560"/>
      </dsp:txXfrm>
    </dsp:sp>
    <dsp:sp modelId="{7DF37154-13AE-4B6A-8CC9-7BFBB1E3C9CD}">
      <dsp:nvSpPr>
        <dsp:cNvPr id="0" name=""/>
        <dsp:cNvSpPr/>
      </dsp:nvSpPr>
      <dsp:spPr>
        <a:xfrm>
          <a:off x="2958082" y="3244846"/>
          <a:ext cx="2351026" cy="955959"/>
        </a:xfrm>
        <a:prstGeom prst="roundRect">
          <a:avLst>
            <a:gd name="adj" fmla="val 10000"/>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F6F1E7C-6A94-45D3-B27C-A512E573E2F2}">
      <dsp:nvSpPr>
        <dsp:cNvPr id="0" name=""/>
        <dsp:cNvSpPr/>
      </dsp:nvSpPr>
      <dsp:spPr>
        <a:xfrm>
          <a:off x="3203788" y="3478267"/>
          <a:ext cx="2351026" cy="955959"/>
        </a:xfrm>
        <a:prstGeom prst="roundRect">
          <a:avLst>
            <a:gd name="adj" fmla="val 10000"/>
          </a:avLst>
        </a:prstGeom>
        <a:solidFill>
          <a:schemeClr val="lt1">
            <a:alpha val="90000"/>
            <a:hueOff val="0"/>
            <a:satOff val="0"/>
            <a:lumOff val="0"/>
            <a:alphaOff val="0"/>
          </a:schemeClr>
        </a:solidFill>
        <a:ln w="6350" cap="flat" cmpd="sng" algn="ctr">
          <a:solidFill>
            <a:schemeClr val="accent1">
              <a:tint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fr-FR" sz="2800" kern="1200" dirty="0"/>
            <a:t>Modeling </a:t>
          </a:r>
        </a:p>
      </dsp:txBody>
      <dsp:txXfrm>
        <a:off x="3231787" y="3506266"/>
        <a:ext cx="2295028" cy="899961"/>
      </dsp:txXfrm>
    </dsp:sp>
    <dsp:sp modelId="{0700B7D9-A247-463C-B2AC-97458B2E4407}">
      <dsp:nvSpPr>
        <dsp:cNvPr id="0" name=""/>
        <dsp:cNvSpPr/>
      </dsp:nvSpPr>
      <dsp:spPr>
        <a:xfrm>
          <a:off x="5800521" y="3244846"/>
          <a:ext cx="2389570" cy="957658"/>
        </a:xfrm>
        <a:prstGeom prst="roundRect">
          <a:avLst>
            <a:gd name="adj" fmla="val 10000"/>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CD755BA-5562-4D35-A0E6-908EA1AE97B8}">
      <dsp:nvSpPr>
        <dsp:cNvPr id="0" name=""/>
        <dsp:cNvSpPr/>
      </dsp:nvSpPr>
      <dsp:spPr>
        <a:xfrm>
          <a:off x="6046227" y="3478267"/>
          <a:ext cx="2389570" cy="957658"/>
        </a:xfrm>
        <a:prstGeom prst="roundRect">
          <a:avLst>
            <a:gd name="adj" fmla="val 10000"/>
          </a:avLst>
        </a:prstGeom>
        <a:solidFill>
          <a:schemeClr val="lt1">
            <a:alpha val="90000"/>
            <a:hueOff val="0"/>
            <a:satOff val="0"/>
            <a:lumOff val="0"/>
            <a:alphaOff val="0"/>
          </a:schemeClr>
        </a:solidFill>
        <a:ln w="6350" cap="flat" cmpd="sng" algn="ctr">
          <a:solidFill>
            <a:schemeClr val="accent1">
              <a:tint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fr-FR" sz="2800" kern="1200" dirty="0"/>
            <a:t>Réduction dimension</a:t>
          </a:r>
        </a:p>
      </dsp:txBody>
      <dsp:txXfrm>
        <a:off x="6074276" y="3506316"/>
        <a:ext cx="2333472" cy="901560"/>
      </dsp:txXfrm>
    </dsp:sp>
    <dsp:sp modelId="{5EB8E428-C168-41EF-B519-1B7DCFF3A0FA}">
      <dsp:nvSpPr>
        <dsp:cNvPr id="0" name=""/>
        <dsp:cNvSpPr/>
      </dsp:nvSpPr>
      <dsp:spPr>
        <a:xfrm>
          <a:off x="8681503" y="3244846"/>
          <a:ext cx="2440254" cy="957658"/>
        </a:xfrm>
        <a:prstGeom prst="roundRect">
          <a:avLst>
            <a:gd name="adj" fmla="val 10000"/>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42E064C-D800-4890-A925-F9DE0C76B1A9}">
      <dsp:nvSpPr>
        <dsp:cNvPr id="0" name=""/>
        <dsp:cNvSpPr/>
      </dsp:nvSpPr>
      <dsp:spPr>
        <a:xfrm>
          <a:off x="8927210" y="3478267"/>
          <a:ext cx="2440254" cy="957658"/>
        </a:xfrm>
        <a:prstGeom prst="roundRect">
          <a:avLst>
            <a:gd name="adj" fmla="val 10000"/>
          </a:avLst>
        </a:prstGeom>
        <a:solidFill>
          <a:schemeClr val="lt1">
            <a:alpha val="90000"/>
            <a:hueOff val="0"/>
            <a:satOff val="0"/>
            <a:lumOff val="0"/>
            <a:alphaOff val="0"/>
          </a:schemeClr>
        </a:solidFill>
        <a:ln w="6350" cap="flat" cmpd="sng" algn="ctr">
          <a:solidFill>
            <a:schemeClr val="accent1">
              <a:tint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fr-FR" sz="4000" kern="1200"/>
            <a:t>Clustering</a:t>
          </a:r>
          <a:endParaRPr lang="fr-FR" sz="4000" kern="1200" dirty="0"/>
        </a:p>
      </dsp:txBody>
      <dsp:txXfrm>
        <a:off x="8955259" y="3506316"/>
        <a:ext cx="2384156" cy="9015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191E76-E2A1-4F3A-8981-91840281954A}">
      <dsp:nvSpPr>
        <dsp:cNvPr id="0" name=""/>
        <dsp:cNvSpPr/>
      </dsp:nvSpPr>
      <dsp:spPr>
        <a:xfrm>
          <a:off x="0" y="0"/>
          <a:ext cx="10502900" cy="10802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1 - Problématique et présentation du projet</a:t>
          </a:r>
        </a:p>
      </dsp:txBody>
      <dsp:txXfrm>
        <a:off x="2208600" y="0"/>
        <a:ext cx="8294299" cy="1080202"/>
      </dsp:txXfrm>
    </dsp:sp>
    <dsp:sp modelId="{F2AA533C-0625-44F1-9BAD-AFEABEC3E61A}">
      <dsp:nvSpPr>
        <dsp:cNvPr id="0" name=""/>
        <dsp:cNvSpPr/>
      </dsp:nvSpPr>
      <dsp:spPr>
        <a:xfrm>
          <a:off x="108020" y="108020"/>
          <a:ext cx="2100580" cy="864161"/>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31000" b="-31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A4005735-3266-4FA9-9A6C-CAFC5B7FBC3C}">
      <dsp:nvSpPr>
        <dsp:cNvPr id="0" name=""/>
        <dsp:cNvSpPr/>
      </dsp:nvSpPr>
      <dsp:spPr>
        <a:xfrm>
          <a:off x="0" y="1188222"/>
          <a:ext cx="10502900" cy="10802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2 - Analyse Exploratoire des Données (EDA)</a:t>
          </a:r>
        </a:p>
      </dsp:txBody>
      <dsp:txXfrm>
        <a:off x="2208600" y="1188222"/>
        <a:ext cx="8294299" cy="1080202"/>
      </dsp:txXfrm>
    </dsp:sp>
    <dsp:sp modelId="{6D58B01A-7EF9-4719-B316-034A3CB95519}">
      <dsp:nvSpPr>
        <dsp:cNvPr id="0" name=""/>
        <dsp:cNvSpPr/>
      </dsp:nvSpPr>
      <dsp:spPr>
        <a:xfrm>
          <a:off x="108020" y="1296242"/>
          <a:ext cx="2100580" cy="864161"/>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25D7A13F-82F4-45FD-BBE1-52BC3BBEBBD2}">
      <dsp:nvSpPr>
        <dsp:cNvPr id="0" name=""/>
        <dsp:cNvSpPr/>
      </dsp:nvSpPr>
      <dsp:spPr>
        <a:xfrm>
          <a:off x="0" y="2376445"/>
          <a:ext cx="10502900" cy="10802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b="1" kern="1200" dirty="0">
              <a:solidFill>
                <a:srgbClr val="C00000"/>
              </a:solidFill>
              <a:latin typeface="Montserrat" panose="00000500000000000000" pitchFamily="2" charset="0"/>
            </a:rPr>
            <a:t>3 - Données textuelles</a:t>
          </a:r>
        </a:p>
      </dsp:txBody>
      <dsp:txXfrm>
        <a:off x="2208600" y="2376445"/>
        <a:ext cx="8294299" cy="1080202"/>
      </dsp:txXfrm>
    </dsp:sp>
    <dsp:sp modelId="{8FCC76E8-933F-4F3D-9556-083893D837EA}">
      <dsp:nvSpPr>
        <dsp:cNvPr id="0" name=""/>
        <dsp:cNvSpPr/>
      </dsp:nvSpPr>
      <dsp:spPr>
        <a:xfrm>
          <a:off x="108020" y="2487602"/>
          <a:ext cx="2100580" cy="864161"/>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31000" b="-31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DDE5FB65-4946-41D0-BA06-ECB1052C57DE}">
      <dsp:nvSpPr>
        <dsp:cNvPr id="0" name=""/>
        <dsp:cNvSpPr/>
      </dsp:nvSpPr>
      <dsp:spPr>
        <a:xfrm>
          <a:off x="0" y="3564667"/>
          <a:ext cx="10502900" cy="10802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4 - Données visuelles</a:t>
          </a:r>
        </a:p>
      </dsp:txBody>
      <dsp:txXfrm>
        <a:off x="2208600" y="3564667"/>
        <a:ext cx="8294299" cy="1080202"/>
      </dsp:txXfrm>
    </dsp:sp>
    <dsp:sp modelId="{4C3EF71C-AB40-4BD4-94DC-23014C473DF1}">
      <dsp:nvSpPr>
        <dsp:cNvPr id="0" name=""/>
        <dsp:cNvSpPr/>
      </dsp:nvSpPr>
      <dsp:spPr>
        <a:xfrm>
          <a:off x="108020" y="3672688"/>
          <a:ext cx="2100580" cy="864161"/>
        </a:xfrm>
        <a:prstGeom prst="roundRect">
          <a:avLst>
            <a:gd name="adj" fmla="val 10000"/>
          </a:avLst>
        </a:prstGeom>
        <a:blipFill>
          <a:blip xmlns:r="http://schemas.openxmlformats.org/officeDocument/2006/relationships" r:embed="rId4"/>
          <a:srcRect/>
          <a:stretch>
            <a:fillRect l="-12000" r="-12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50ED28F4-B213-4332-BA53-226948BEE69D}">
      <dsp:nvSpPr>
        <dsp:cNvPr id="0" name=""/>
        <dsp:cNvSpPr/>
      </dsp:nvSpPr>
      <dsp:spPr>
        <a:xfrm>
          <a:off x="0" y="4752890"/>
          <a:ext cx="10502900" cy="10802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5 - Conclusion</a:t>
          </a:r>
        </a:p>
      </dsp:txBody>
      <dsp:txXfrm>
        <a:off x="2208600" y="4752890"/>
        <a:ext cx="8294299" cy="1080202"/>
      </dsp:txXfrm>
    </dsp:sp>
    <dsp:sp modelId="{D1DFD5BD-5672-45A8-BB18-F7740A9CC4D0}">
      <dsp:nvSpPr>
        <dsp:cNvPr id="0" name=""/>
        <dsp:cNvSpPr/>
      </dsp:nvSpPr>
      <dsp:spPr>
        <a:xfrm>
          <a:off x="108020" y="4860910"/>
          <a:ext cx="2100580" cy="864161"/>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18000" b="-18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5E4849-941C-4ADE-9A8C-313A46A419F1}">
      <dsp:nvSpPr>
        <dsp:cNvPr id="0" name=""/>
        <dsp:cNvSpPr/>
      </dsp:nvSpPr>
      <dsp:spPr>
        <a:xfrm>
          <a:off x="2540" y="1738"/>
          <a:ext cx="2476500" cy="990600"/>
        </a:xfrm>
        <a:prstGeom prst="rect">
          <a:avLst/>
        </a:prstGeom>
        <a:gradFill rotWithShape="0">
          <a:gsLst>
            <a:gs pos="0">
              <a:schemeClr val="accent1">
                <a:shade val="50000"/>
                <a:hueOff val="0"/>
                <a:satOff val="0"/>
                <a:lumOff val="0"/>
                <a:alphaOff val="0"/>
                <a:satMod val="103000"/>
                <a:lumMod val="102000"/>
                <a:tint val="94000"/>
              </a:schemeClr>
            </a:gs>
            <a:gs pos="50000">
              <a:schemeClr val="accent1">
                <a:shade val="50000"/>
                <a:hueOff val="0"/>
                <a:satOff val="0"/>
                <a:lumOff val="0"/>
                <a:alphaOff val="0"/>
                <a:satMod val="110000"/>
                <a:lumMod val="100000"/>
                <a:shade val="100000"/>
              </a:schemeClr>
            </a:gs>
            <a:gs pos="100000">
              <a:schemeClr val="accent1">
                <a:shade val="50000"/>
                <a:hueOff val="0"/>
                <a:satOff val="0"/>
                <a:lumOff val="0"/>
                <a:alphaOff val="0"/>
                <a:lumMod val="99000"/>
                <a:satMod val="120000"/>
                <a:shade val="78000"/>
              </a:schemeClr>
            </a:gs>
          </a:gsLst>
          <a:lin ang="5400000" scaled="0"/>
        </a:gradFill>
        <a:ln w="6350" cap="flat" cmpd="sng" algn="ctr">
          <a:solidFill>
            <a:schemeClr val="accent1">
              <a:shade val="5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fr-FR" sz="1800" b="1" kern="1200" dirty="0" err="1">
              <a:latin typeface="Montserrat" panose="00000500000000000000" pitchFamily="2" charset="0"/>
            </a:rPr>
            <a:t>BoW</a:t>
          </a:r>
          <a:endParaRPr lang="fr-FR" sz="1800" kern="1200" dirty="0">
            <a:latin typeface="Montserrat" panose="00000500000000000000" pitchFamily="2" charset="0"/>
          </a:endParaRPr>
        </a:p>
      </dsp:txBody>
      <dsp:txXfrm>
        <a:off x="2540" y="1738"/>
        <a:ext cx="2476500" cy="990600"/>
      </dsp:txXfrm>
    </dsp:sp>
    <dsp:sp modelId="{8FBAF75F-3310-48CF-8BC2-331A9EC44790}">
      <dsp:nvSpPr>
        <dsp:cNvPr id="0" name=""/>
        <dsp:cNvSpPr/>
      </dsp:nvSpPr>
      <dsp:spPr>
        <a:xfrm>
          <a:off x="0" y="983136"/>
          <a:ext cx="2476500" cy="1581120"/>
        </a:xfrm>
        <a:prstGeom prst="rect">
          <a:avLst/>
        </a:prstGeom>
        <a:solidFill>
          <a:schemeClr val="accent1">
            <a:alpha val="90000"/>
            <a:tint val="55000"/>
            <a:hueOff val="0"/>
            <a:satOff val="0"/>
            <a:lumOff val="0"/>
            <a:alphaOff val="0"/>
          </a:schemeClr>
        </a:solidFill>
        <a:ln w="6350" cap="flat" cmpd="sng" algn="ctr">
          <a:solidFill>
            <a:schemeClr val="accent1">
              <a:alpha val="90000"/>
              <a:tint val="55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150000"/>
            </a:lnSpc>
            <a:spcBef>
              <a:spcPct val="0"/>
            </a:spcBef>
            <a:spcAft>
              <a:spcPct val="15000"/>
            </a:spcAft>
            <a:buFont typeface="Wingdings" panose="05000000000000000000" pitchFamily="2" charset="2"/>
            <a:buChar char="§"/>
          </a:pPr>
          <a:r>
            <a:rPr lang="fr-FR" sz="1800" kern="1200" dirty="0">
              <a:latin typeface="Montserrat" panose="00000500000000000000" pitchFamily="2" charset="0"/>
            </a:rPr>
            <a:t>Count </a:t>
          </a:r>
          <a:r>
            <a:rPr lang="fr-FR" sz="1800" kern="1200" dirty="0" err="1">
              <a:latin typeface="Montserrat" panose="00000500000000000000" pitchFamily="2" charset="0"/>
            </a:rPr>
            <a:t>Vectorizer</a:t>
          </a:r>
          <a:endParaRPr lang="fr-FR" sz="1800" kern="1200" dirty="0">
            <a:latin typeface="Montserrat" panose="00000500000000000000" pitchFamily="2" charset="0"/>
          </a:endParaRPr>
        </a:p>
        <a:p>
          <a:pPr marL="171450" lvl="1" indent="-171450" algn="l" defTabSz="800100">
            <a:lnSpc>
              <a:spcPct val="150000"/>
            </a:lnSpc>
            <a:spcBef>
              <a:spcPct val="0"/>
            </a:spcBef>
            <a:spcAft>
              <a:spcPct val="15000"/>
            </a:spcAft>
            <a:buFont typeface="Wingdings" panose="05000000000000000000" pitchFamily="2" charset="2"/>
            <a:buChar char="§"/>
          </a:pPr>
          <a:r>
            <a:rPr lang="fr-FR" sz="1800" kern="1200" dirty="0">
              <a:latin typeface="Montserrat" panose="00000500000000000000" pitchFamily="2" charset="0"/>
            </a:rPr>
            <a:t>TF_IDF</a:t>
          </a:r>
        </a:p>
      </dsp:txBody>
      <dsp:txXfrm>
        <a:off x="0" y="983136"/>
        <a:ext cx="2476500" cy="1581120"/>
      </dsp:txXfrm>
    </dsp:sp>
    <dsp:sp modelId="{B3412027-C37D-4694-864D-06C66D094AB5}">
      <dsp:nvSpPr>
        <dsp:cNvPr id="0" name=""/>
        <dsp:cNvSpPr/>
      </dsp:nvSpPr>
      <dsp:spPr>
        <a:xfrm>
          <a:off x="2825750" y="1738"/>
          <a:ext cx="2476500" cy="990600"/>
        </a:xfrm>
        <a:prstGeom prst="rect">
          <a:avLst/>
        </a:prstGeom>
        <a:gradFill rotWithShape="0">
          <a:gsLst>
            <a:gs pos="0">
              <a:schemeClr val="accent1">
                <a:shade val="50000"/>
                <a:hueOff val="268329"/>
                <a:satOff val="-6535"/>
                <a:lumOff val="28597"/>
                <a:alphaOff val="0"/>
                <a:satMod val="103000"/>
                <a:lumMod val="102000"/>
                <a:tint val="94000"/>
              </a:schemeClr>
            </a:gs>
            <a:gs pos="50000">
              <a:schemeClr val="accent1">
                <a:shade val="50000"/>
                <a:hueOff val="268329"/>
                <a:satOff val="-6535"/>
                <a:lumOff val="28597"/>
                <a:alphaOff val="0"/>
                <a:satMod val="110000"/>
                <a:lumMod val="100000"/>
                <a:shade val="100000"/>
              </a:schemeClr>
            </a:gs>
            <a:gs pos="100000">
              <a:schemeClr val="accent1">
                <a:shade val="50000"/>
                <a:hueOff val="268329"/>
                <a:satOff val="-6535"/>
                <a:lumOff val="28597"/>
                <a:alphaOff val="0"/>
                <a:lumMod val="99000"/>
                <a:satMod val="120000"/>
                <a:shade val="78000"/>
              </a:schemeClr>
            </a:gs>
          </a:gsLst>
          <a:lin ang="5400000" scaled="0"/>
        </a:gradFill>
        <a:ln w="6350" cap="flat" cmpd="sng" algn="ctr">
          <a:solidFill>
            <a:schemeClr val="accent1">
              <a:shade val="50000"/>
              <a:hueOff val="268329"/>
              <a:satOff val="-6535"/>
              <a:lumOff val="28597"/>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fr-FR" sz="1800" b="1" kern="1200" dirty="0">
              <a:latin typeface="Montserrat" panose="00000500000000000000" pitchFamily="2" charset="0"/>
            </a:rPr>
            <a:t>Word &amp; sentence  </a:t>
          </a:r>
          <a:r>
            <a:rPr lang="fr-FR" sz="1800" b="1" kern="1200" dirty="0" err="1">
              <a:latin typeface="Montserrat" panose="00000500000000000000" pitchFamily="2" charset="0"/>
            </a:rPr>
            <a:t>embedding</a:t>
          </a:r>
          <a:endParaRPr lang="fr-FR" sz="1800" kern="1200" dirty="0">
            <a:latin typeface="Montserrat" panose="00000500000000000000" pitchFamily="2" charset="0"/>
          </a:endParaRPr>
        </a:p>
      </dsp:txBody>
      <dsp:txXfrm>
        <a:off x="2825750" y="1738"/>
        <a:ext cx="2476500" cy="990600"/>
      </dsp:txXfrm>
    </dsp:sp>
    <dsp:sp modelId="{2B0B42EF-9C8E-441B-AEE0-16DA9F29AFA3}">
      <dsp:nvSpPr>
        <dsp:cNvPr id="0" name=""/>
        <dsp:cNvSpPr/>
      </dsp:nvSpPr>
      <dsp:spPr>
        <a:xfrm>
          <a:off x="2825750" y="992338"/>
          <a:ext cx="2476500" cy="1581120"/>
        </a:xfrm>
        <a:prstGeom prst="rect">
          <a:avLst/>
        </a:prstGeom>
        <a:solidFill>
          <a:schemeClr val="accent1">
            <a:alpha val="90000"/>
            <a:tint val="55000"/>
            <a:hueOff val="0"/>
            <a:satOff val="0"/>
            <a:lumOff val="0"/>
            <a:alphaOff val="0"/>
          </a:schemeClr>
        </a:solidFill>
        <a:ln w="6350" cap="flat" cmpd="sng" algn="ctr">
          <a:solidFill>
            <a:schemeClr val="accent1">
              <a:alpha val="90000"/>
              <a:tint val="55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150000"/>
            </a:lnSpc>
            <a:spcBef>
              <a:spcPct val="0"/>
            </a:spcBef>
            <a:spcAft>
              <a:spcPct val="15000"/>
            </a:spcAft>
            <a:buFont typeface="Wingdings" panose="05000000000000000000" pitchFamily="2" charset="2"/>
            <a:buChar char="§"/>
          </a:pPr>
          <a:r>
            <a:rPr lang="fr-FR" sz="1800" kern="1200" dirty="0">
              <a:latin typeface="Montserrat" panose="00000500000000000000" pitchFamily="2" charset="0"/>
            </a:rPr>
            <a:t>Word2Vec</a:t>
          </a:r>
        </a:p>
        <a:p>
          <a:pPr marL="171450" lvl="1" indent="-171450" algn="l" defTabSz="800100">
            <a:lnSpc>
              <a:spcPct val="150000"/>
            </a:lnSpc>
            <a:spcBef>
              <a:spcPct val="0"/>
            </a:spcBef>
            <a:spcAft>
              <a:spcPct val="15000"/>
            </a:spcAft>
            <a:buFont typeface="Wingdings" panose="05000000000000000000" pitchFamily="2" charset="2"/>
            <a:buChar char="§"/>
          </a:pPr>
          <a:r>
            <a:rPr lang="fr-FR" sz="1800" kern="1200" dirty="0">
              <a:latin typeface="Montserrat" panose="00000500000000000000" pitchFamily="2" charset="0"/>
            </a:rPr>
            <a:t>BERT</a:t>
          </a:r>
        </a:p>
        <a:p>
          <a:pPr marL="171450" lvl="1" indent="-171450" algn="l" defTabSz="800100">
            <a:lnSpc>
              <a:spcPct val="150000"/>
            </a:lnSpc>
            <a:spcBef>
              <a:spcPct val="0"/>
            </a:spcBef>
            <a:spcAft>
              <a:spcPct val="15000"/>
            </a:spcAft>
            <a:buFont typeface="Wingdings" panose="05000000000000000000" pitchFamily="2" charset="2"/>
            <a:buChar char="§"/>
          </a:pPr>
          <a:r>
            <a:rPr lang="fr-FR" sz="1800" kern="1200" dirty="0">
              <a:latin typeface="Montserrat" panose="00000500000000000000" pitchFamily="2" charset="0"/>
            </a:rPr>
            <a:t>USE</a:t>
          </a:r>
        </a:p>
      </dsp:txBody>
      <dsp:txXfrm>
        <a:off x="2825750" y="992338"/>
        <a:ext cx="2476500" cy="1581120"/>
      </dsp:txXfrm>
    </dsp:sp>
    <dsp:sp modelId="{EFD250B5-065F-4B7B-9955-0E70D51E4EB2}">
      <dsp:nvSpPr>
        <dsp:cNvPr id="0" name=""/>
        <dsp:cNvSpPr/>
      </dsp:nvSpPr>
      <dsp:spPr>
        <a:xfrm>
          <a:off x="5648960" y="1738"/>
          <a:ext cx="2476500" cy="990600"/>
        </a:xfrm>
        <a:prstGeom prst="rect">
          <a:avLst/>
        </a:prstGeom>
        <a:gradFill rotWithShape="0">
          <a:gsLst>
            <a:gs pos="0">
              <a:schemeClr val="accent1">
                <a:shade val="50000"/>
                <a:hueOff val="268329"/>
                <a:satOff val="-6535"/>
                <a:lumOff val="28597"/>
                <a:alphaOff val="0"/>
                <a:satMod val="103000"/>
                <a:lumMod val="102000"/>
                <a:tint val="94000"/>
              </a:schemeClr>
            </a:gs>
            <a:gs pos="50000">
              <a:schemeClr val="accent1">
                <a:shade val="50000"/>
                <a:hueOff val="268329"/>
                <a:satOff val="-6535"/>
                <a:lumOff val="28597"/>
                <a:alphaOff val="0"/>
                <a:satMod val="110000"/>
                <a:lumMod val="100000"/>
                <a:shade val="100000"/>
              </a:schemeClr>
            </a:gs>
            <a:gs pos="100000">
              <a:schemeClr val="accent1">
                <a:shade val="50000"/>
                <a:hueOff val="268329"/>
                <a:satOff val="-6535"/>
                <a:lumOff val="28597"/>
                <a:alphaOff val="0"/>
                <a:lumMod val="99000"/>
                <a:satMod val="120000"/>
                <a:shade val="78000"/>
              </a:schemeClr>
            </a:gs>
          </a:gsLst>
          <a:lin ang="5400000" scaled="0"/>
        </a:gradFill>
        <a:ln w="6350" cap="flat" cmpd="sng" algn="ctr">
          <a:solidFill>
            <a:schemeClr val="accent1">
              <a:shade val="50000"/>
              <a:hueOff val="268329"/>
              <a:satOff val="-6535"/>
              <a:lumOff val="28597"/>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fr-FR" sz="1800" b="1" kern="1200" dirty="0">
              <a:latin typeface="Montserrat" panose="00000500000000000000" pitchFamily="2" charset="0"/>
            </a:rPr>
            <a:t>Topic</a:t>
          </a:r>
          <a:r>
            <a:rPr lang="fr-FR" sz="1800" kern="1200" dirty="0">
              <a:latin typeface="Montserrat" panose="00000500000000000000" pitchFamily="2" charset="0"/>
            </a:rPr>
            <a:t> </a:t>
          </a:r>
          <a:r>
            <a:rPr lang="fr-FR" sz="1800" b="1" kern="1200" dirty="0">
              <a:latin typeface="Montserrat" panose="00000500000000000000" pitchFamily="2" charset="0"/>
            </a:rPr>
            <a:t>modeling</a:t>
          </a:r>
        </a:p>
      </dsp:txBody>
      <dsp:txXfrm>
        <a:off x="5648960" y="1738"/>
        <a:ext cx="2476500" cy="990600"/>
      </dsp:txXfrm>
    </dsp:sp>
    <dsp:sp modelId="{56040345-888A-45DF-8C37-98580BF28683}">
      <dsp:nvSpPr>
        <dsp:cNvPr id="0" name=""/>
        <dsp:cNvSpPr/>
      </dsp:nvSpPr>
      <dsp:spPr>
        <a:xfrm>
          <a:off x="5648960" y="992338"/>
          <a:ext cx="2476500" cy="1581120"/>
        </a:xfrm>
        <a:prstGeom prst="rect">
          <a:avLst/>
        </a:prstGeom>
        <a:solidFill>
          <a:schemeClr val="accent1">
            <a:alpha val="90000"/>
            <a:tint val="55000"/>
            <a:hueOff val="0"/>
            <a:satOff val="0"/>
            <a:lumOff val="0"/>
            <a:alphaOff val="0"/>
          </a:schemeClr>
        </a:solidFill>
        <a:ln w="6350" cap="flat" cmpd="sng" algn="ctr">
          <a:solidFill>
            <a:schemeClr val="accent1">
              <a:alpha val="90000"/>
              <a:tint val="55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150000"/>
            </a:lnSpc>
            <a:spcBef>
              <a:spcPct val="0"/>
            </a:spcBef>
            <a:spcAft>
              <a:spcPct val="15000"/>
            </a:spcAft>
            <a:buFont typeface="Wingdings" panose="05000000000000000000" pitchFamily="2" charset="2"/>
            <a:buChar char="§"/>
          </a:pPr>
          <a:r>
            <a:rPr lang="fr-FR" sz="1800" kern="1200" dirty="0">
              <a:latin typeface="Montserrat" panose="00000500000000000000" pitchFamily="2" charset="0"/>
            </a:rPr>
            <a:t>LDA</a:t>
          </a:r>
        </a:p>
        <a:p>
          <a:pPr marL="171450" lvl="1" indent="-171450" algn="l" defTabSz="800100">
            <a:lnSpc>
              <a:spcPct val="150000"/>
            </a:lnSpc>
            <a:spcBef>
              <a:spcPct val="0"/>
            </a:spcBef>
            <a:spcAft>
              <a:spcPct val="15000"/>
            </a:spcAft>
            <a:buFont typeface="Wingdings" panose="05000000000000000000" pitchFamily="2" charset="2"/>
            <a:buChar char="§"/>
          </a:pPr>
          <a:r>
            <a:rPr lang="fr-FR" sz="1800" kern="1200" dirty="0">
              <a:latin typeface="Montserrat" panose="00000500000000000000" pitchFamily="2" charset="0"/>
            </a:rPr>
            <a:t>NMF</a:t>
          </a:r>
        </a:p>
      </dsp:txBody>
      <dsp:txXfrm>
        <a:off x="5648960" y="992338"/>
        <a:ext cx="2476500" cy="158112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191E76-E2A1-4F3A-8981-91840281954A}">
      <dsp:nvSpPr>
        <dsp:cNvPr id="0" name=""/>
        <dsp:cNvSpPr/>
      </dsp:nvSpPr>
      <dsp:spPr>
        <a:xfrm>
          <a:off x="0" y="0"/>
          <a:ext cx="10502900" cy="10802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1 - Problématique et présentation du projet</a:t>
          </a:r>
        </a:p>
      </dsp:txBody>
      <dsp:txXfrm>
        <a:off x="2208600" y="0"/>
        <a:ext cx="8294299" cy="1080202"/>
      </dsp:txXfrm>
    </dsp:sp>
    <dsp:sp modelId="{F2AA533C-0625-44F1-9BAD-AFEABEC3E61A}">
      <dsp:nvSpPr>
        <dsp:cNvPr id="0" name=""/>
        <dsp:cNvSpPr/>
      </dsp:nvSpPr>
      <dsp:spPr>
        <a:xfrm>
          <a:off x="108020" y="108020"/>
          <a:ext cx="2100580" cy="864161"/>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31000" b="-31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A4005735-3266-4FA9-9A6C-CAFC5B7FBC3C}">
      <dsp:nvSpPr>
        <dsp:cNvPr id="0" name=""/>
        <dsp:cNvSpPr/>
      </dsp:nvSpPr>
      <dsp:spPr>
        <a:xfrm>
          <a:off x="0" y="1188222"/>
          <a:ext cx="10502900" cy="10802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2 - Analyse Exploratoire des Données (EDA)</a:t>
          </a:r>
        </a:p>
      </dsp:txBody>
      <dsp:txXfrm>
        <a:off x="2208600" y="1188222"/>
        <a:ext cx="8294299" cy="1080202"/>
      </dsp:txXfrm>
    </dsp:sp>
    <dsp:sp modelId="{6D58B01A-7EF9-4719-B316-034A3CB95519}">
      <dsp:nvSpPr>
        <dsp:cNvPr id="0" name=""/>
        <dsp:cNvSpPr/>
      </dsp:nvSpPr>
      <dsp:spPr>
        <a:xfrm>
          <a:off x="108020" y="1296242"/>
          <a:ext cx="2100580" cy="864161"/>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25D7A13F-82F4-45FD-BBE1-52BC3BBEBBD2}">
      <dsp:nvSpPr>
        <dsp:cNvPr id="0" name=""/>
        <dsp:cNvSpPr/>
      </dsp:nvSpPr>
      <dsp:spPr>
        <a:xfrm>
          <a:off x="0" y="2376445"/>
          <a:ext cx="10502900" cy="10802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3 - Données textuelles</a:t>
          </a:r>
        </a:p>
      </dsp:txBody>
      <dsp:txXfrm>
        <a:off x="2208600" y="2376445"/>
        <a:ext cx="8294299" cy="1080202"/>
      </dsp:txXfrm>
    </dsp:sp>
    <dsp:sp modelId="{8FCC76E8-933F-4F3D-9556-083893D837EA}">
      <dsp:nvSpPr>
        <dsp:cNvPr id="0" name=""/>
        <dsp:cNvSpPr/>
      </dsp:nvSpPr>
      <dsp:spPr>
        <a:xfrm>
          <a:off x="108020" y="2487602"/>
          <a:ext cx="2100580" cy="864161"/>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31000" b="-31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DDE5FB65-4946-41D0-BA06-ECB1052C57DE}">
      <dsp:nvSpPr>
        <dsp:cNvPr id="0" name=""/>
        <dsp:cNvSpPr/>
      </dsp:nvSpPr>
      <dsp:spPr>
        <a:xfrm>
          <a:off x="0" y="3564667"/>
          <a:ext cx="10502900" cy="10802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b="1" kern="1200" dirty="0">
              <a:solidFill>
                <a:srgbClr val="C00000"/>
              </a:solidFill>
              <a:latin typeface="Montserrat" panose="00000500000000000000" pitchFamily="2" charset="0"/>
            </a:rPr>
            <a:t>4 - Données visuelles</a:t>
          </a:r>
        </a:p>
      </dsp:txBody>
      <dsp:txXfrm>
        <a:off x="2208600" y="3564667"/>
        <a:ext cx="8294299" cy="1080202"/>
      </dsp:txXfrm>
    </dsp:sp>
    <dsp:sp modelId="{4C3EF71C-AB40-4BD4-94DC-23014C473DF1}">
      <dsp:nvSpPr>
        <dsp:cNvPr id="0" name=""/>
        <dsp:cNvSpPr/>
      </dsp:nvSpPr>
      <dsp:spPr>
        <a:xfrm>
          <a:off x="108020" y="3672688"/>
          <a:ext cx="2100580" cy="864161"/>
        </a:xfrm>
        <a:prstGeom prst="roundRect">
          <a:avLst>
            <a:gd name="adj" fmla="val 10000"/>
          </a:avLst>
        </a:prstGeom>
        <a:blipFill>
          <a:blip xmlns:r="http://schemas.openxmlformats.org/officeDocument/2006/relationships" r:embed="rId4"/>
          <a:srcRect/>
          <a:stretch>
            <a:fillRect l="-12000" r="-12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50ED28F4-B213-4332-BA53-226948BEE69D}">
      <dsp:nvSpPr>
        <dsp:cNvPr id="0" name=""/>
        <dsp:cNvSpPr/>
      </dsp:nvSpPr>
      <dsp:spPr>
        <a:xfrm>
          <a:off x="0" y="4752890"/>
          <a:ext cx="10502900" cy="10802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5 - Conclusion</a:t>
          </a:r>
        </a:p>
      </dsp:txBody>
      <dsp:txXfrm>
        <a:off x="2208600" y="4752890"/>
        <a:ext cx="8294299" cy="1080202"/>
      </dsp:txXfrm>
    </dsp:sp>
    <dsp:sp modelId="{D1DFD5BD-5672-45A8-BB18-F7740A9CC4D0}">
      <dsp:nvSpPr>
        <dsp:cNvPr id="0" name=""/>
        <dsp:cNvSpPr/>
      </dsp:nvSpPr>
      <dsp:spPr>
        <a:xfrm>
          <a:off x="108020" y="4860910"/>
          <a:ext cx="2100580" cy="864161"/>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18000" b="-18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9C43D2-6DD2-4507-BD39-879A06704798}">
      <dsp:nvSpPr>
        <dsp:cNvPr id="0" name=""/>
        <dsp:cNvSpPr/>
      </dsp:nvSpPr>
      <dsp:spPr>
        <a:xfrm>
          <a:off x="3170237" y="956220"/>
          <a:ext cx="1734903" cy="602198"/>
        </a:xfrm>
        <a:custGeom>
          <a:avLst/>
          <a:gdLst/>
          <a:ahLst/>
          <a:cxnLst/>
          <a:rect l="0" t="0" r="0" b="0"/>
          <a:pathLst>
            <a:path>
              <a:moveTo>
                <a:pt x="0" y="0"/>
              </a:moveTo>
              <a:lnTo>
                <a:pt x="0" y="301099"/>
              </a:lnTo>
              <a:lnTo>
                <a:pt x="1734903" y="301099"/>
              </a:lnTo>
              <a:lnTo>
                <a:pt x="1734903" y="602198"/>
              </a:lnTo>
            </a:path>
          </a:pathLst>
        </a:cu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895659F-BD95-4E3C-BD98-741BF212E3B4}">
      <dsp:nvSpPr>
        <dsp:cNvPr id="0" name=""/>
        <dsp:cNvSpPr/>
      </dsp:nvSpPr>
      <dsp:spPr>
        <a:xfrm>
          <a:off x="1435333" y="956220"/>
          <a:ext cx="1734903" cy="602198"/>
        </a:xfrm>
        <a:custGeom>
          <a:avLst/>
          <a:gdLst/>
          <a:ahLst/>
          <a:cxnLst/>
          <a:rect l="0" t="0" r="0" b="0"/>
          <a:pathLst>
            <a:path>
              <a:moveTo>
                <a:pt x="1734903" y="0"/>
              </a:moveTo>
              <a:lnTo>
                <a:pt x="1734903" y="301099"/>
              </a:lnTo>
              <a:lnTo>
                <a:pt x="0" y="301099"/>
              </a:lnTo>
              <a:lnTo>
                <a:pt x="0" y="602198"/>
              </a:lnTo>
            </a:path>
          </a:pathLst>
        </a:cu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458174B-3744-4ABB-BDC0-2ABFD7015940}">
      <dsp:nvSpPr>
        <dsp:cNvPr id="0" name=""/>
        <dsp:cNvSpPr/>
      </dsp:nvSpPr>
      <dsp:spPr>
        <a:xfrm>
          <a:off x="1736432" y="116397"/>
          <a:ext cx="2867609" cy="839822"/>
        </a:xfrm>
        <a:prstGeom prst="rect">
          <a:avLst/>
        </a:prstGeom>
        <a:gradFill rotWithShape="0">
          <a:gsLst>
            <a:gs pos="0">
              <a:schemeClr val="accent1">
                <a:alpha val="80000"/>
                <a:hueOff val="0"/>
                <a:satOff val="0"/>
                <a:lumOff val="0"/>
                <a:alphaOff val="0"/>
                <a:satMod val="103000"/>
                <a:lumMod val="102000"/>
                <a:tint val="94000"/>
              </a:schemeClr>
            </a:gs>
            <a:gs pos="50000">
              <a:schemeClr val="accent1">
                <a:alpha val="80000"/>
                <a:hueOff val="0"/>
                <a:satOff val="0"/>
                <a:lumOff val="0"/>
                <a:alphaOff val="0"/>
                <a:satMod val="110000"/>
                <a:lumMod val="100000"/>
                <a:shade val="100000"/>
              </a:schemeClr>
            </a:gs>
            <a:gs pos="100000">
              <a:schemeClr val="accent1">
                <a:alpha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fr-FR" sz="2000" kern="1200" dirty="0">
              <a:latin typeface="Montserrat" panose="00000500000000000000" pitchFamily="2" charset="0"/>
            </a:rPr>
            <a:t>Extraction des </a:t>
          </a:r>
          <a:r>
            <a:rPr lang="fr-FR" sz="2000" kern="1200" dirty="0" err="1">
              <a:latin typeface="Montserrat" panose="00000500000000000000" pitchFamily="2" charset="0"/>
            </a:rPr>
            <a:t>features</a:t>
          </a:r>
          <a:endParaRPr lang="fr-FR" sz="2000" kern="1200" dirty="0">
            <a:latin typeface="Montserrat" panose="00000500000000000000" pitchFamily="2" charset="0"/>
          </a:endParaRPr>
        </a:p>
      </dsp:txBody>
      <dsp:txXfrm>
        <a:off x="1736432" y="116397"/>
        <a:ext cx="2867609" cy="839822"/>
      </dsp:txXfrm>
    </dsp:sp>
    <dsp:sp modelId="{96FCBE40-F2BD-4926-B110-A457DFD1BB72}">
      <dsp:nvSpPr>
        <dsp:cNvPr id="0" name=""/>
        <dsp:cNvSpPr/>
      </dsp:nvSpPr>
      <dsp:spPr>
        <a:xfrm>
          <a:off x="1528" y="1558418"/>
          <a:ext cx="2867609" cy="1433804"/>
        </a:xfrm>
        <a:prstGeom prst="rect">
          <a:avLst/>
        </a:prstGeom>
        <a:gradFill rotWithShape="0">
          <a:gsLst>
            <a:gs pos="0">
              <a:schemeClr val="accent1">
                <a:alpha val="70000"/>
                <a:hueOff val="0"/>
                <a:satOff val="0"/>
                <a:lumOff val="0"/>
                <a:alphaOff val="0"/>
                <a:satMod val="103000"/>
                <a:lumMod val="102000"/>
                <a:tint val="94000"/>
              </a:schemeClr>
            </a:gs>
            <a:gs pos="50000">
              <a:schemeClr val="accent1">
                <a:alpha val="70000"/>
                <a:hueOff val="0"/>
                <a:satOff val="0"/>
                <a:lumOff val="0"/>
                <a:alphaOff val="0"/>
                <a:satMod val="110000"/>
                <a:lumMod val="100000"/>
                <a:shade val="100000"/>
              </a:schemeClr>
            </a:gs>
            <a:gs pos="100000">
              <a:schemeClr val="accent1">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fr-FR" sz="2000" b="1" kern="1200" dirty="0" err="1">
              <a:solidFill>
                <a:srgbClr val="66FF66"/>
              </a:solidFill>
              <a:latin typeface="Montserrat" panose="00000500000000000000" pitchFamily="2" charset="0"/>
            </a:rPr>
            <a:t>BoVW</a:t>
          </a:r>
          <a:endParaRPr lang="fr-FR" sz="2000" b="1" kern="1200" dirty="0">
            <a:solidFill>
              <a:srgbClr val="66FF66"/>
            </a:solidFill>
            <a:latin typeface="Montserrat" panose="00000500000000000000" pitchFamily="2" charset="0"/>
          </a:endParaRPr>
        </a:p>
        <a:p>
          <a:pPr marL="0" lvl="0" indent="0" algn="l" defTabSz="889000">
            <a:lnSpc>
              <a:spcPct val="90000"/>
            </a:lnSpc>
            <a:spcBef>
              <a:spcPct val="0"/>
            </a:spcBef>
            <a:spcAft>
              <a:spcPct val="35000"/>
            </a:spcAft>
            <a:buNone/>
          </a:pPr>
          <a:r>
            <a:rPr lang="fr-FR" sz="2000" kern="1200" dirty="0">
              <a:latin typeface="Montserrat" panose="00000500000000000000" pitchFamily="2" charset="0"/>
            </a:rPr>
            <a:t>- SIFT</a:t>
          </a:r>
        </a:p>
        <a:p>
          <a:pPr marL="0" lvl="0" indent="0" algn="l" defTabSz="889000">
            <a:lnSpc>
              <a:spcPct val="90000"/>
            </a:lnSpc>
            <a:spcBef>
              <a:spcPct val="0"/>
            </a:spcBef>
            <a:spcAft>
              <a:spcPct val="35000"/>
            </a:spcAft>
            <a:buNone/>
          </a:pPr>
          <a:r>
            <a:rPr lang="fr-FR" sz="2000" kern="1200" dirty="0">
              <a:latin typeface="Montserrat" panose="00000500000000000000" pitchFamily="2" charset="0"/>
            </a:rPr>
            <a:t>- ORB</a:t>
          </a:r>
        </a:p>
      </dsp:txBody>
      <dsp:txXfrm>
        <a:off x="1528" y="1558418"/>
        <a:ext cx="2867609" cy="1433804"/>
      </dsp:txXfrm>
    </dsp:sp>
    <dsp:sp modelId="{6F02561B-9594-4B18-97EF-8AD6290B2651}">
      <dsp:nvSpPr>
        <dsp:cNvPr id="0" name=""/>
        <dsp:cNvSpPr/>
      </dsp:nvSpPr>
      <dsp:spPr>
        <a:xfrm>
          <a:off x="3471336" y="1558418"/>
          <a:ext cx="2867609" cy="1433804"/>
        </a:xfrm>
        <a:prstGeom prst="rect">
          <a:avLst/>
        </a:prstGeom>
        <a:gradFill rotWithShape="0">
          <a:gsLst>
            <a:gs pos="0">
              <a:schemeClr val="accent1">
                <a:alpha val="70000"/>
                <a:hueOff val="0"/>
                <a:satOff val="0"/>
                <a:lumOff val="0"/>
                <a:alphaOff val="0"/>
                <a:satMod val="103000"/>
                <a:lumMod val="102000"/>
                <a:tint val="94000"/>
              </a:schemeClr>
            </a:gs>
            <a:gs pos="50000">
              <a:schemeClr val="accent1">
                <a:alpha val="70000"/>
                <a:hueOff val="0"/>
                <a:satOff val="0"/>
                <a:lumOff val="0"/>
                <a:alphaOff val="0"/>
                <a:satMod val="110000"/>
                <a:lumMod val="100000"/>
                <a:shade val="100000"/>
              </a:schemeClr>
            </a:gs>
            <a:gs pos="100000">
              <a:schemeClr val="accent1">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fr-FR" sz="2000" b="1" kern="1200" dirty="0">
              <a:solidFill>
                <a:srgbClr val="66FF66"/>
              </a:solidFill>
              <a:latin typeface="Montserrat" panose="00000500000000000000" pitchFamily="2" charset="0"/>
            </a:rPr>
            <a:t>Transfer Learning</a:t>
          </a:r>
        </a:p>
        <a:p>
          <a:pPr marL="0" lvl="0" indent="0" algn="l" defTabSz="889000">
            <a:lnSpc>
              <a:spcPct val="90000"/>
            </a:lnSpc>
            <a:spcBef>
              <a:spcPct val="0"/>
            </a:spcBef>
            <a:spcAft>
              <a:spcPct val="35000"/>
            </a:spcAft>
            <a:buFont typeface="Courier New" panose="02070309020205020404" pitchFamily="49" charset="0"/>
            <a:buNone/>
          </a:pPr>
          <a:r>
            <a:rPr lang="fr-FR" sz="2000" kern="1200" dirty="0">
              <a:latin typeface="Montserrat" panose="00000500000000000000" pitchFamily="2" charset="0"/>
            </a:rPr>
            <a:t>- CNN-VGG16</a:t>
          </a:r>
        </a:p>
        <a:p>
          <a:pPr marL="0" lvl="0" indent="0" algn="l" defTabSz="889000">
            <a:lnSpc>
              <a:spcPct val="90000"/>
            </a:lnSpc>
            <a:spcBef>
              <a:spcPct val="0"/>
            </a:spcBef>
            <a:spcAft>
              <a:spcPct val="35000"/>
            </a:spcAft>
            <a:buFont typeface="Courier New" panose="02070309020205020404" pitchFamily="49" charset="0"/>
            <a:buNone/>
          </a:pPr>
          <a:r>
            <a:rPr lang="fr-FR" sz="2000" kern="1200" dirty="0">
              <a:latin typeface="Montserrat" panose="00000500000000000000" pitchFamily="2" charset="0"/>
            </a:rPr>
            <a:t>- CNN-ResNet50</a:t>
          </a:r>
        </a:p>
      </dsp:txBody>
      <dsp:txXfrm>
        <a:off x="3471336" y="1558418"/>
        <a:ext cx="2867609" cy="143380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191E76-E2A1-4F3A-8981-91840281954A}">
      <dsp:nvSpPr>
        <dsp:cNvPr id="0" name=""/>
        <dsp:cNvSpPr/>
      </dsp:nvSpPr>
      <dsp:spPr>
        <a:xfrm>
          <a:off x="0" y="0"/>
          <a:ext cx="10502900" cy="10802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1 - Problématique et présentation du projet</a:t>
          </a:r>
        </a:p>
      </dsp:txBody>
      <dsp:txXfrm>
        <a:off x="2208600" y="0"/>
        <a:ext cx="8294299" cy="1080202"/>
      </dsp:txXfrm>
    </dsp:sp>
    <dsp:sp modelId="{F2AA533C-0625-44F1-9BAD-AFEABEC3E61A}">
      <dsp:nvSpPr>
        <dsp:cNvPr id="0" name=""/>
        <dsp:cNvSpPr/>
      </dsp:nvSpPr>
      <dsp:spPr>
        <a:xfrm>
          <a:off x="108020" y="108020"/>
          <a:ext cx="2100580" cy="864161"/>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31000" b="-31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A4005735-3266-4FA9-9A6C-CAFC5B7FBC3C}">
      <dsp:nvSpPr>
        <dsp:cNvPr id="0" name=""/>
        <dsp:cNvSpPr/>
      </dsp:nvSpPr>
      <dsp:spPr>
        <a:xfrm>
          <a:off x="0" y="1188222"/>
          <a:ext cx="10502900" cy="10802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2 - Analyse Exploratoire des Données (EDA)</a:t>
          </a:r>
        </a:p>
      </dsp:txBody>
      <dsp:txXfrm>
        <a:off x="2208600" y="1188222"/>
        <a:ext cx="8294299" cy="1080202"/>
      </dsp:txXfrm>
    </dsp:sp>
    <dsp:sp modelId="{6D58B01A-7EF9-4719-B316-034A3CB95519}">
      <dsp:nvSpPr>
        <dsp:cNvPr id="0" name=""/>
        <dsp:cNvSpPr/>
      </dsp:nvSpPr>
      <dsp:spPr>
        <a:xfrm>
          <a:off x="108020" y="1296242"/>
          <a:ext cx="2100580" cy="864161"/>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25D7A13F-82F4-45FD-BBE1-52BC3BBEBBD2}">
      <dsp:nvSpPr>
        <dsp:cNvPr id="0" name=""/>
        <dsp:cNvSpPr/>
      </dsp:nvSpPr>
      <dsp:spPr>
        <a:xfrm>
          <a:off x="0" y="2376445"/>
          <a:ext cx="10502900" cy="10802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3 - Données textuelles</a:t>
          </a:r>
        </a:p>
      </dsp:txBody>
      <dsp:txXfrm>
        <a:off x="2208600" y="2376445"/>
        <a:ext cx="8294299" cy="1080202"/>
      </dsp:txXfrm>
    </dsp:sp>
    <dsp:sp modelId="{8FCC76E8-933F-4F3D-9556-083893D837EA}">
      <dsp:nvSpPr>
        <dsp:cNvPr id="0" name=""/>
        <dsp:cNvSpPr/>
      </dsp:nvSpPr>
      <dsp:spPr>
        <a:xfrm>
          <a:off x="108020" y="2487602"/>
          <a:ext cx="2100580" cy="864161"/>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31000" b="-31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DDE5FB65-4946-41D0-BA06-ECB1052C57DE}">
      <dsp:nvSpPr>
        <dsp:cNvPr id="0" name=""/>
        <dsp:cNvSpPr/>
      </dsp:nvSpPr>
      <dsp:spPr>
        <a:xfrm>
          <a:off x="0" y="3564667"/>
          <a:ext cx="10502900" cy="10802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4 - Données visuelles</a:t>
          </a:r>
        </a:p>
      </dsp:txBody>
      <dsp:txXfrm>
        <a:off x="2208600" y="3564667"/>
        <a:ext cx="8294299" cy="1080202"/>
      </dsp:txXfrm>
    </dsp:sp>
    <dsp:sp modelId="{4C3EF71C-AB40-4BD4-94DC-23014C473DF1}">
      <dsp:nvSpPr>
        <dsp:cNvPr id="0" name=""/>
        <dsp:cNvSpPr/>
      </dsp:nvSpPr>
      <dsp:spPr>
        <a:xfrm>
          <a:off x="108020" y="3672688"/>
          <a:ext cx="2100580" cy="864161"/>
        </a:xfrm>
        <a:prstGeom prst="roundRect">
          <a:avLst>
            <a:gd name="adj" fmla="val 10000"/>
          </a:avLst>
        </a:prstGeom>
        <a:blipFill>
          <a:blip xmlns:r="http://schemas.openxmlformats.org/officeDocument/2006/relationships" r:embed="rId4"/>
          <a:srcRect/>
          <a:stretch>
            <a:fillRect l="-12000" r="-12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50ED28F4-B213-4332-BA53-226948BEE69D}">
      <dsp:nvSpPr>
        <dsp:cNvPr id="0" name=""/>
        <dsp:cNvSpPr/>
      </dsp:nvSpPr>
      <dsp:spPr>
        <a:xfrm>
          <a:off x="0" y="4752890"/>
          <a:ext cx="10502900" cy="10802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b="1" kern="1200" dirty="0">
              <a:solidFill>
                <a:srgbClr val="C00000"/>
              </a:solidFill>
              <a:latin typeface="Montserrat" panose="00000500000000000000" pitchFamily="2" charset="0"/>
            </a:rPr>
            <a:t>5 - Conclusion</a:t>
          </a:r>
        </a:p>
      </dsp:txBody>
      <dsp:txXfrm>
        <a:off x="2208600" y="4752890"/>
        <a:ext cx="8294299" cy="1080202"/>
      </dsp:txXfrm>
    </dsp:sp>
    <dsp:sp modelId="{D1DFD5BD-5672-45A8-BB18-F7740A9CC4D0}">
      <dsp:nvSpPr>
        <dsp:cNvPr id="0" name=""/>
        <dsp:cNvSpPr/>
      </dsp:nvSpPr>
      <dsp:spPr>
        <a:xfrm>
          <a:off x="108020" y="4860910"/>
          <a:ext cx="2100580" cy="864161"/>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18000" b="-18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E1E720-3C66-4303-B08B-01153C96F847}" type="datetimeFigureOut">
              <a:rPr lang="fr-FR" smtClean="0"/>
              <a:t>31/05/2022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AF4DAE-7411-40E6-9E57-4D8BC95DC023}" type="slidenum">
              <a:rPr lang="fr-FR" smtClean="0"/>
              <a:t>‹N°›</a:t>
            </a:fld>
            <a:endParaRPr lang="fr-FR"/>
          </a:p>
        </p:txBody>
      </p:sp>
    </p:spTree>
    <p:extLst>
      <p:ext uri="{BB962C8B-B14F-4D97-AF65-F5344CB8AC3E}">
        <p14:creationId xmlns:p14="http://schemas.microsoft.com/office/powerpoint/2010/main" val="996353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FF0D2A-8E95-ECE1-FB2B-297923BB4378}"/>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CE637D6A-AEC8-CEBF-8720-5A9C3E00FD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5268E39F-85A8-8734-C997-48325DEA5741}"/>
              </a:ext>
            </a:extLst>
          </p:cNvPr>
          <p:cNvSpPr>
            <a:spLocks noGrp="1"/>
          </p:cNvSpPr>
          <p:nvPr>
            <p:ph type="dt" sz="half" idx="10"/>
          </p:nvPr>
        </p:nvSpPr>
        <p:spPr/>
        <p:txBody>
          <a:bodyPr/>
          <a:lstStyle/>
          <a:p>
            <a:fld id="{597294CF-101B-44E6-8641-BF07A92223EE}" type="datetime1">
              <a:rPr lang="fr-FR" smtClean="0"/>
              <a:t>31/05/2022</a:t>
            </a:fld>
            <a:endParaRPr lang="fr-FR"/>
          </a:p>
        </p:txBody>
      </p:sp>
      <p:sp>
        <p:nvSpPr>
          <p:cNvPr id="5" name="Espace réservé du pied de page 4">
            <a:extLst>
              <a:ext uri="{FF2B5EF4-FFF2-40B4-BE49-F238E27FC236}">
                <a16:creationId xmlns:a16="http://schemas.microsoft.com/office/drawing/2014/main" id="{156A0A62-A131-5A62-FEE9-D45B0232725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5C1AFE5-2A8C-85EE-2BEF-94E88481E6C8}"/>
              </a:ext>
            </a:extLst>
          </p:cNvPr>
          <p:cNvSpPr>
            <a:spLocks noGrp="1"/>
          </p:cNvSpPr>
          <p:nvPr>
            <p:ph type="sldNum" sz="quarter" idx="12"/>
          </p:nvPr>
        </p:nvSpPr>
        <p:spPr/>
        <p:txBody>
          <a:bodyPr/>
          <a:lstStyle/>
          <a:p>
            <a:fld id="{634D3168-312C-4DA0-958E-1CEFF0215284}" type="slidenum">
              <a:rPr lang="fr-FR" smtClean="0"/>
              <a:t>‹N°›</a:t>
            </a:fld>
            <a:endParaRPr lang="fr-FR"/>
          </a:p>
        </p:txBody>
      </p:sp>
    </p:spTree>
    <p:extLst>
      <p:ext uri="{BB962C8B-B14F-4D97-AF65-F5344CB8AC3E}">
        <p14:creationId xmlns:p14="http://schemas.microsoft.com/office/powerpoint/2010/main" val="15725566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C89395-BF3D-70E7-58A0-6ADCC986C2E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BA5F8AB6-AD0E-9A7C-B2EF-785A25BA6A46}"/>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E58ECCC-D93E-B43D-3995-4BFD36D5B27B}"/>
              </a:ext>
            </a:extLst>
          </p:cNvPr>
          <p:cNvSpPr>
            <a:spLocks noGrp="1"/>
          </p:cNvSpPr>
          <p:nvPr>
            <p:ph type="dt" sz="half" idx="10"/>
          </p:nvPr>
        </p:nvSpPr>
        <p:spPr/>
        <p:txBody>
          <a:bodyPr/>
          <a:lstStyle/>
          <a:p>
            <a:fld id="{51D5DF78-4483-4C99-8601-BFCCB5B72D69}" type="datetime1">
              <a:rPr lang="fr-FR" smtClean="0"/>
              <a:t>31/05/2022</a:t>
            </a:fld>
            <a:endParaRPr lang="fr-FR"/>
          </a:p>
        </p:txBody>
      </p:sp>
      <p:sp>
        <p:nvSpPr>
          <p:cNvPr id="5" name="Espace réservé du pied de page 4">
            <a:extLst>
              <a:ext uri="{FF2B5EF4-FFF2-40B4-BE49-F238E27FC236}">
                <a16:creationId xmlns:a16="http://schemas.microsoft.com/office/drawing/2014/main" id="{CF2B47D0-9713-FBCA-4780-14DF00212BD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459DDE5-0E51-C5E0-96EA-51F286BAABB5}"/>
              </a:ext>
            </a:extLst>
          </p:cNvPr>
          <p:cNvSpPr>
            <a:spLocks noGrp="1"/>
          </p:cNvSpPr>
          <p:nvPr>
            <p:ph type="sldNum" sz="quarter" idx="12"/>
          </p:nvPr>
        </p:nvSpPr>
        <p:spPr/>
        <p:txBody>
          <a:bodyPr/>
          <a:lstStyle/>
          <a:p>
            <a:fld id="{634D3168-312C-4DA0-958E-1CEFF0215284}" type="slidenum">
              <a:rPr lang="fr-FR" smtClean="0"/>
              <a:t>‹N°›</a:t>
            </a:fld>
            <a:endParaRPr lang="fr-FR"/>
          </a:p>
        </p:txBody>
      </p:sp>
    </p:spTree>
    <p:extLst>
      <p:ext uri="{BB962C8B-B14F-4D97-AF65-F5344CB8AC3E}">
        <p14:creationId xmlns:p14="http://schemas.microsoft.com/office/powerpoint/2010/main" val="476351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A5F96911-02EB-CEED-3608-B66EE44C45D3}"/>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E611FD03-3AA3-BD7E-4FEA-95625C6B5746}"/>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4FEDA35-6603-201F-720A-D3E0A0DDA60B}"/>
              </a:ext>
            </a:extLst>
          </p:cNvPr>
          <p:cNvSpPr>
            <a:spLocks noGrp="1"/>
          </p:cNvSpPr>
          <p:nvPr>
            <p:ph type="dt" sz="half" idx="10"/>
          </p:nvPr>
        </p:nvSpPr>
        <p:spPr/>
        <p:txBody>
          <a:bodyPr/>
          <a:lstStyle/>
          <a:p>
            <a:fld id="{276954D8-214A-4086-BF83-89F2D328603C}" type="datetime1">
              <a:rPr lang="fr-FR" smtClean="0"/>
              <a:t>31/05/2022</a:t>
            </a:fld>
            <a:endParaRPr lang="fr-FR"/>
          </a:p>
        </p:txBody>
      </p:sp>
      <p:sp>
        <p:nvSpPr>
          <p:cNvPr id="5" name="Espace réservé du pied de page 4">
            <a:extLst>
              <a:ext uri="{FF2B5EF4-FFF2-40B4-BE49-F238E27FC236}">
                <a16:creationId xmlns:a16="http://schemas.microsoft.com/office/drawing/2014/main" id="{60F2A526-295B-0503-B662-8135F1794C4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A7CC830-D203-08A6-1E8E-E1F2705C17D9}"/>
              </a:ext>
            </a:extLst>
          </p:cNvPr>
          <p:cNvSpPr>
            <a:spLocks noGrp="1"/>
          </p:cNvSpPr>
          <p:nvPr>
            <p:ph type="sldNum" sz="quarter" idx="12"/>
          </p:nvPr>
        </p:nvSpPr>
        <p:spPr/>
        <p:txBody>
          <a:bodyPr/>
          <a:lstStyle/>
          <a:p>
            <a:fld id="{634D3168-312C-4DA0-958E-1CEFF0215284}" type="slidenum">
              <a:rPr lang="fr-FR" smtClean="0"/>
              <a:t>‹N°›</a:t>
            </a:fld>
            <a:endParaRPr lang="fr-FR"/>
          </a:p>
        </p:txBody>
      </p:sp>
    </p:spTree>
    <p:extLst>
      <p:ext uri="{BB962C8B-B14F-4D97-AF65-F5344CB8AC3E}">
        <p14:creationId xmlns:p14="http://schemas.microsoft.com/office/powerpoint/2010/main" val="4290196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907F41-C6BA-1CD2-CAAF-A075B11E6E5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AD21EEEB-7585-327D-B4CD-5A1AAA3A15E6}"/>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9D88AC5-A25F-2A23-FFFE-D31CA5F2F323}"/>
              </a:ext>
            </a:extLst>
          </p:cNvPr>
          <p:cNvSpPr>
            <a:spLocks noGrp="1"/>
          </p:cNvSpPr>
          <p:nvPr>
            <p:ph type="dt" sz="half" idx="10"/>
          </p:nvPr>
        </p:nvSpPr>
        <p:spPr/>
        <p:txBody>
          <a:bodyPr/>
          <a:lstStyle/>
          <a:p>
            <a:fld id="{7BC62EB4-4B90-4EC6-BDB2-BE7F1C80393E}" type="datetime1">
              <a:rPr lang="fr-FR" smtClean="0"/>
              <a:t>31/05/2022</a:t>
            </a:fld>
            <a:endParaRPr lang="fr-FR"/>
          </a:p>
        </p:txBody>
      </p:sp>
      <p:sp>
        <p:nvSpPr>
          <p:cNvPr id="5" name="Espace réservé du pied de page 4">
            <a:extLst>
              <a:ext uri="{FF2B5EF4-FFF2-40B4-BE49-F238E27FC236}">
                <a16:creationId xmlns:a16="http://schemas.microsoft.com/office/drawing/2014/main" id="{F5D5174C-09B8-EC1E-9C69-EE11B9826BA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41F1DFE-BBEF-E2BB-CC0F-0EBC731263D2}"/>
              </a:ext>
            </a:extLst>
          </p:cNvPr>
          <p:cNvSpPr>
            <a:spLocks noGrp="1"/>
          </p:cNvSpPr>
          <p:nvPr>
            <p:ph type="sldNum" sz="quarter" idx="12"/>
          </p:nvPr>
        </p:nvSpPr>
        <p:spPr/>
        <p:txBody>
          <a:bodyPr/>
          <a:lstStyle/>
          <a:p>
            <a:fld id="{634D3168-312C-4DA0-958E-1CEFF0215284}" type="slidenum">
              <a:rPr lang="fr-FR" smtClean="0"/>
              <a:t>‹N°›</a:t>
            </a:fld>
            <a:endParaRPr lang="fr-FR"/>
          </a:p>
        </p:txBody>
      </p:sp>
    </p:spTree>
    <p:extLst>
      <p:ext uri="{BB962C8B-B14F-4D97-AF65-F5344CB8AC3E}">
        <p14:creationId xmlns:p14="http://schemas.microsoft.com/office/powerpoint/2010/main" val="3949197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1E7540-40A4-2B3B-4712-9939C863F40E}"/>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AC0B85FF-6E51-CC29-A5E0-E351104E66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C4B54643-3F87-7630-BE3D-6911195D1BC1}"/>
              </a:ext>
            </a:extLst>
          </p:cNvPr>
          <p:cNvSpPr>
            <a:spLocks noGrp="1"/>
          </p:cNvSpPr>
          <p:nvPr>
            <p:ph type="dt" sz="half" idx="10"/>
          </p:nvPr>
        </p:nvSpPr>
        <p:spPr/>
        <p:txBody>
          <a:bodyPr/>
          <a:lstStyle/>
          <a:p>
            <a:fld id="{FD571430-3D3F-4812-B3CC-52C4F7ED8F40}" type="datetime1">
              <a:rPr lang="fr-FR" smtClean="0"/>
              <a:t>31/05/2022</a:t>
            </a:fld>
            <a:endParaRPr lang="fr-FR"/>
          </a:p>
        </p:txBody>
      </p:sp>
      <p:sp>
        <p:nvSpPr>
          <p:cNvPr id="5" name="Espace réservé du pied de page 4">
            <a:extLst>
              <a:ext uri="{FF2B5EF4-FFF2-40B4-BE49-F238E27FC236}">
                <a16:creationId xmlns:a16="http://schemas.microsoft.com/office/drawing/2014/main" id="{AD11FB47-6CE1-B70A-ADBC-28525C96CDF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100AD78-C92A-A2BC-9C3B-CEDB3DCD1F9F}"/>
              </a:ext>
            </a:extLst>
          </p:cNvPr>
          <p:cNvSpPr>
            <a:spLocks noGrp="1"/>
          </p:cNvSpPr>
          <p:nvPr>
            <p:ph type="sldNum" sz="quarter" idx="12"/>
          </p:nvPr>
        </p:nvSpPr>
        <p:spPr/>
        <p:txBody>
          <a:bodyPr/>
          <a:lstStyle/>
          <a:p>
            <a:fld id="{634D3168-312C-4DA0-958E-1CEFF0215284}" type="slidenum">
              <a:rPr lang="fr-FR" smtClean="0"/>
              <a:t>‹N°›</a:t>
            </a:fld>
            <a:endParaRPr lang="fr-FR"/>
          </a:p>
        </p:txBody>
      </p:sp>
    </p:spTree>
    <p:extLst>
      <p:ext uri="{BB962C8B-B14F-4D97-AF65-F5344CB8AC3E}">
        <p14:creationId xmlns:p14="http://schemas.microsoft.com/office/powerpoint/2010/main" val="4003273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449A26-EEFE-B5E4-9881-790BAE95A6B4}"/>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444B235-68C5-0404-1C1E-2797BDC3C463}"/>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580ED22F-8840-5EB9-F8F4-00872B7848B0}"/>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92779EE4-743B-087A-9AAD-1DFDD47EA161}"/>
              </a:ext>
            </a:extLst>
          </p:cNvPr>
          <p:cNvSpPr>
            <a:spLocks noGrp="1"/>
          </p:cNvSpPr>
          <p:nvPr>
            <p:ph type="dt" sz="half" idx="10"/>
          </p:nvPr>
        </p:nvSpPr>
        <p:spPr/>
        <p:txBody>
          <a:bodyPr/>
          <a:lstStyle/>
          <a:p>
            <a:fld id="{671B4014-27DC-4BB8-B850-38E9F8101269}" type="datetime1">
              <a:rPr lang="fr-FR" smtClean="0"/>
              <a:t>31/05/2022</a:t>
            </a:fld>
            <a:endParaRPr lang="fr-FR"/>
          </a:p>
        </p:txBody>
      </p:sp>
      <p:sp>
        <p:nvSpPr>
          <p:cNvPr id="6" name="Espace réservé du pied de page 5">
            <a:extLst>
              <a:ext uri="{FF2B5EF4-FFF2-40B4-BE49-F238E27FC236}">
                <a16:creationId xmlns:a16="http://schemas.microsoft.com/office/drawing/2014/main" id="{19DE6EA7-5545-9594-78A5-C60983F1E38D}"/>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9B48620-95C6-E6CE-604C-01E077FDDE6A}"/>
              </a:ext>
            </a:extLst>
          </p:cNvPr>
          <p:cNvSpPr>
            <a:spLocks noGrp="1"/>
          </p:cNvSpPr>
          <p:nvPr>
            <p:ph type="sldNum" sz="quarter" idx="12"/>
          </p:nvPr>
        </p:nvSpPr>
        <p:spPr/>
        <p:txBody>
          <a:bodyPr/>
          <a:lstStyle/>
          <a:p>
            <a:fld id="{634D3168-312C-4DA0-958E-1CEFF0215284}" type="slidenum">
              <a:rPr lang="fr-FR" smtClean="0"/>
              <a:t>‹N°›</a:t>
            </a:fld>
            <a:endParaRPr lang="fr-FR"/>
          </a:p>
        </p:txBody>
      </p:sp>
    </p:spTree>
    <p:extLst>
      <p:ext uri="{BB962C8B-B14F-4D97-AF65-F5344CB8AC3E}">
        <p14:creationId xmlns:p14="http://schemas.microsoft.com/office/powerpoint/2010/main" val="38381507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10CE61-84A1-639F-F69B-F91CCC7C9C18}"/>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C2EA78D0-7943-CFEE-7D2A-FF81EBBB34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14A46339-A489-DCB7-B6EE-CFA049CBDCFD}"/>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C4349210-05DC-0BB1-75C6-0388E002B0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6C8159A0-E5E4-4C9F-EAB3-7716601D649F}"/>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D7C1106E-0B82-FAAF-61DD-D5E7E0038865}"/>
              </a:ext>
            </a:extLst>
          </p:cNvPr>
          <p:cNvSpPr>
            <a:spLocks noGrp="1"/>
          </p:cNvSpPr>
          <p:nvPr>
            <p:ph type="dt" sz="half" idx="10"/>
          </p:nvPr>
        </p:nvSpPr>
        <p:spPr/>
        <p:txBody>
          <a:bodyPr/>
          <a:lstStyle/>
          <a:p>
            <a:fld id="{DEB2AA24-33C4-43EE-BAE8-452C1A58844C}" type="datetime1">
              <a:rPr lang="fr-FR" smtClean="0"/>
              <a:t>31/05/2022</a:t>
            </a:fld>
            <a:endParaRPr lang="fr-FR"/>
          </a:p>
        </p:txBody>
      </p:sp>
      <p:sp>
        <p:nvSpPr>
          <p:cNvPr id="8" name="Espace réservé du pied de page 7">
            <a:extLst>
              <a:ext uri="{FF2B5EF4-FFF2-40B4-BE49-F238E27FC236}">
                <a16:creationId xmlns:a16="http://schemas.microsoft.com/office/drawing/2014/main" id="{C4B1A78F-45E5-F4A1-DC45-91FC3FB16AD2}"/>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812E8D94-1368-A4B8-2E6A-C9B079CC0645}"/>
              </a:ext>
            </a:extLst>
          </p:cNvPr>
          <p:cNvSpPr>
            <a:spLocks noGrp="1"/>
          </p:cNvSpPr>
          <p:nvPr>
            <p:ph type="sldNum" sz="quarter" idx="12"/>
          </p:nvPr>
        </p:nvSpPr>
        <p:spPr/>
        <p:txBody>
          <a:bodyPr/>
          <a:lstStyle/>
          <a:p>
            <a:fld id="{634D3168-312C-4DA0-958E-1CEFF0215284}" type="slidenum">
              <a:rPr lang="fr-FR" smtClean="0"/>
              <a:t>‹N°›</a:t>
            </a:fld>
            <a:endParaRPr lang="fr-FR"/>
          </a:p>
        </p:txBody>
      </p:sp>
    </p:spTree>
    <p:extLst>
      <p:ext uri="{BB962C8B-B14F-4D97-AF65-F5344CB8AC3E}">
        <p14:creationId xmlns:p14="http://schemas.microsoft.com/office/powerpoint/2010/main" val="242636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1DD769-14ED-2B76-98D5-9BE8F77EF184}"/>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0B477124-2030-521C-2E53-D415F909C524}"/>
              </a:ext>
            </a:extLst>
          </p:cNvPr>
          <p:cNvSpPr>
            <a:spLocks noGrp="1"/>
          </p:cNvSpPr>
          <p:nvPr>
            <p:ph type="dt" sz="half" idx="10"/>
          </p:nvPr>
        </p:nvSpPr>
        <p:spPr/>
        <p:txBody>
          <a:bodyPr/>
          <a:lstStyle/>
          <a:p>
            <a:fld id="{44BB5C1B-861C-4444-8D6B-D5654C3C3D9B}" type="datetime1">
              <a:rPr lang="fr-FR" smtClean="0"/>
              <a:t>31/05/2022</a:t>
            </a:fld>
            <a:endParaRPr lang="fr-FR"/>
          </a:p>
        </p:txBody>
      </p:sp>
      <p:sp>
        <p:nvSpPr>
          <p:cNvPr id="4" name="Espace réservé du pied de page 3">
            <a:extLst>
              <a:ext uri="{FF2B5EF4-FFF2-40B4-BE49-F238E27FC236}">
                <a16:creationId xmlns:a16="http://schemas.microsoft.com/office/drawing/2014/main" id="{A3D7182A-7C73-8148-26DD-D1A773C23DE6}"/>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31BCA131-5F9C-AC03-375E-761676116D3E}"/>
              </a:ext>
            </a:extLst>
          </p:cNvPr>
          <p:cNvSpPr>
            <a:spLocks noGrp="1"/>
          </p:cNvSpPr>
          <p:nvPr>
            <p:ph type="sldNum" sz="quarter" idx="12"/>
          </p:nvPr>
        </p:nvSpPr>
        <p:spPr/>
        <p:txBody>
          <a:bodyPr/>
          <a:lstStyle/>
          <a:p>
            <a:fld id="{634D3168-312C-4DA0-958E-1CEFF0215284}" type="slidenum">
              <a:rPr lang="fr-FR" smtClean="0"/>
              <a:t>‹N°›</a:t>
            </a:fld>
            <a:endParaRPr lang="fr-FR"/>
          </a:p>
        </p:txBody>
      </p:sp>
    </p:spTree>
    <p:extLst>
      <p:ext uri="{BB962C8B-B14F-4D97-AF65-F5344CB8AC3E}">
        <p14:creationId xmlns:p14="http://schemas.microsoft.com/office/powerpoint/2010/main" val="1960809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18FD9275-7C1A-DA59-6D22-B8EADA7F7111}"/>
              </a:ext>
            </a:extLst>
          </p:cNvPr>
          <p:cNvSpPr>
            <a:spLocks noGrp="1"/>
          </p:cNvSpPr>
          <p:nvPr>
            <p:ph type="dt" sz="half" idx="10"/>
          </p:nvPr>
        </p:nvSpPr>
        <p:spPr/>
        <p:txBody>
          <a:bodyPr/>
          <a:lstStyle/>
          <a:p>
            <a:fld id="{0F3D94A4-3548-4A18-BC46-4744419AEEAD}" type="datetime1">
              <a:rPr lang="fr-FR" smtClean="0"/>
              <a:t>31/05/2022</a:t>
            </a:fld>
            <a:endParaRPr lang="fr-FR"/>
          </a:p>
        </p:txBody>
      </p:sp>
      <p:sp>
        <p:nvSpPr>
          <p:cNvPr id="3" name="Espace réservé du pied de page 2">
            <a:extLst>
              <a:ext uri="{FF2B5EF4-FFF2-40B4-BE49-F238E27FC236}">
                <a16:creationId xmlns:a16="http://schemas.microsoft.com/office/drawing/2014/main" id="{59974733-795B-41DC-4DD3-E8AE74A56974}"/>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AB6E7577-7EF9-71D8-CBF5-D9FF40DE32BA}"/>
              </a:ext>
            </a:extLst>
          </p:cNvPr>
          <p:cNvSpPr>
            <a:spLocks noGrp="1"/>
          </p:cNvSpPr>
          <p:nvPr>
            <p:ph type="sldNum" sz="quarter" idx="12"/>
          </p:nvPr>
        </p:nvSpPr>
        <p:spPr/>
        <p:txBody>
          <a:bodyPr/>
          <a:lstStyle/>
          <a:p>
            <a:fld id="{634D3168-312C-4DA0-958E-1CEFF0215284}" type="slidenum">
              <a:rPr lang="fr-FR" smtClean="0"/>
              <a:t>‹N°›</a:t>
            </a:fld>
            <a:endParaRPr lang="fr-FR"/>
          </a:p>
        </p:txBody>
      </p:sp>
    </p:spTree>
    <p:extLst>
      <p:ext uri="{BB962C8B-B14F-4D97-AF65-F5344CB8AC3E}">
        <p14:creationId xmlns:p14="http://schemas.microsoft.com/office/powerpoint/2010/main" val="2305941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553C8E-AE49-BF0A-46B5-0088F04B65C9}"/>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7698B1FE-5192-CF88-B844-0BF1715444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9A905F0B-D3C9-B58E-84AE-7498C581A5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87A78C2-6730-A178-6A08-DC1F53B28310}"/>
              </a:ext>
            </a:extLst>
          </p:cNvPr>
          <p:cNvSpPr>
            <a:spLocks noGrp="1"/>
          </p:cNvSpPr>
          <p:nvPr>
            <p:ph type="dt" sz="half" idx="10"/>
          </p:nvPr>
        </p:nvSpPr>
        <p:spPr/>
        <p:txBody>
          <a:bodyPr/>
          <a:lstStyle/>
          <a:p>
            <a:fld id="{C75E741E-143E-4F56-9B14-D3E12BA27E72}" type="datetime1">
              <a:rPr lang="fr-FR" smtClean="0"/>
              <a:t>31/05/2022</a:t>
            </a:fld>
            <a:endParaRPr lang="fr-FR"/>
          </a:p>
        </p:txBody>
      </p:sp>
      <p:sp>
        <p:nvSpPr>
          <p:cNvPr id="6" name="Espace réservé du pied de page 5">
            <a:extLst>
              <a:ext uri="{FF2B5EF4-FFF2-40B4-BE49-F238E27FC236}">
                <a16:creationId xmlns:a16="http://schemas.microsoft.com/office/drawing/2014/main" id="{77A2362E-EEA9-B52F-4E38-5FEF0E36727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7E1C804F-329A-9284-C752-687DE193074F}"/>
              </a:ext>
            </a:extLst>
          </p:cNvPr>
          <p:cNvSpPr>
            <a:spLocks noGrp="1"/>
          </p:cNvSpPr>
          <p:nvPr>
            <p:ph type="sldNum" sz="quarter" idx="12"/>
          </p:nvPr>
        </p:nvSpPr>
        <p:spPr/>
        <p:txBody>
          <a:bodyPr/>
          <a:lstStyle/>
          <a:p>
            <a:fld id="{634D3168-312C-4DA0-958E-1CEFF0215284}" type="slidenum">
              <a:rPr lang="fr-FR" smtClean="0"/>
              <a:t>‹N°›</a:t>
            </a:fld>
            <a:endParaRPr lang="fr-FR"/>
          </a:p>
        </p:txBody>
      </p:sp>
    </p:spTree>
    <p:extLst>
      <p:ext uri="{BB962C8B-B14F-4D97-AF65-F5344CB8AC3E}">
        <p14:creationId xmlns:p14="http://schemas.microsoft.com/office/powerpoint/2010/main" val="3988188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6B1F41-D4DB-EB87-5EBE-BFB4DA39CAAB}"/>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AD820D7D-7593-21CE-6062-0FA38A3031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B9584BCA-B2FE-02CC-E262-A0496D87DA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FD5A464-3B86-8E44-5C60-4375DCC9ADB7}"/>
              </a:ext>
            </a:extLst>
          </p:cNvPr>
          <p:cNvSpPr>
            <a:spLocks noGrp="1"/>
          </p:cNvSpPr>
          <p:nvPr>
            <p:ph type="dt" sz="half" idx="10"/>
          </p:nvPr>
        </p:nvSpPr>
        <p:spPr/>
        <p:txBody>
          <a:bodyPr/>
          <a:lstStyle/>
          <a:p>
            <a:fld id="{8B9AD212-6339-4F38-8952-85EF9581DBBC}" type="datetime1">
              <a:rPr lang="fr-FR" smtClean="0"/>
              <a:t>31/05/2022</a:t>
            </a:fld>
            <a:endParaRPr lang="fr-FR"/>
          </a:p>
        </p:txBody>
      </p:sp>
      <p:sp>
        <p:nvSpPr>
          <p:cNvPr id="6" name="Espace réservé du pied de page 5">
            <a:extLst>
              <a:ext uri="{FF2B5EF4-FFF2-40B4-BE49-F238E27FC236}">
                <a16:creationId xmlns:a16="http://schemas.microsoft.com/office/drawing/2014/main" id="{D7176F43-CED2-1CB8-EEB7-8DC55E7ABBD7}"/>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3A5666E-AFC0-3AA6-841F-7F70B5769781}"/>
              </a:ext>
            </a:extLst>
          </p:cNvPr>
          <p:cNvSpPr>
            <a:spLocks noGrp="1"/>
          </p:cNvSpPr>
          <p:nvPr>
            <p:ph type="sldNum" sz="quarter" idx="12"/>
          </p:nvPr>
        </p:nvSpPr>
        <p:spPr/>
        <p:txBody>
          <a:bodyPr/>
          <a:lstStyle/>
          <a:p>
            <a:fld id="{634D3168-312C-4DA0-958E-1CEFF0215284}" type="slidenum">
              <a:rPr lang="fr-FR" smtClean="0"/>
              <a:t>‹N°›</a:t>
            </a:fld>
            <a:endParaRPr lang="fr-FR"/>
          </a:p>
        </p:txBody>
      </p:sp>
    </p:spTree>
    <p:extLst>
      <p:ext uri="{BB962C8B-B14F-4D97-AF65-F5344CB8AC3E}">
        <p14:creationId xmlns:p14="http://schemas.microsoft.com/office/powerpoint/2010/main" val="1479925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C7FD848-F15D-4BC6-1C94-3FDEB44BC3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2BD71B45-B77B-F715-6639-9CECAC845D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395E511-F726-1082-81C0-8476E9C53A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DCE926-FFE6-4842-BE10-4B027A27C3F7}" type="datetime1">
              <a:rPr lang="fr-FR" smtClean="0"/>
              <a:t>31/05/2022</a:t>
            </a:fld>
            <a:endParaRPr lang="fr-FR"/>
          </a:p>
        </p:txBody>
      </p:sp>
      <p:sp>
        <p:nvSpPr>
          <p:cNvPr id="5" name="Espace réservé du pied de page 4">
            <a:extLst>
              <a:ext uri="{FF2B5EF4-FFF2-40B4-BE49-F238E27FC236}">
                <a16:creationId xmlns:a16="http://schemas.microsoft.com/office/drawing/2014/main" id="{F0275AC3-CFE2-766F-D90E-1EA58B4966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A63747F1-E916-C373-0550-B3B8102647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4D3168-312C-4DA0-958E-1CEFF0215284}" type="slidenum">
              <a:rPr lang="fr-FR" smtClean="0"/>
              <a:t>‹N°›</a:t>
            </a:fld>
            <a:endParaRPr lang="fr-FR"/>
          </a:p>
        </p:txBody>
      </p:sp>
    </p:spTree>
    <p:extLst>
      <p:ext uri="{BB962C8B-B14F-4D97-AF65-F5344CB8AC3E}">
        <p14:creationId xmlns:p14="http://schemas.microsoft.com/office/powerpoint/2010/main" val="26359917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jpeg"/><Relationship Id="rId2" Type="http://schemas.openxmlformats.org/officeDocument/2006/relationships/image" Target="../media/image28.jpe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hyperlink" Target="https://www.journaldunet.fr/web-tech/guide-de-l-intelligence-artificielle/1501291-bo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6.pn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jp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2.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2.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2.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diagramColors" Target="../diagrams/colors4.xml"/><Relationship Id="rId11" Type="http://schemas.openxmlformats.org/officeDocument/2006/relationships/image" Target="../media/image20.png"/><Relationship Id="rId5" Type="http://schemas.openxmlformats.org/officeDocument/2006/relationships/diagramQuickStyle" Target="../diagrams/quickStyle4.xml"/><Relationship Id="rId10" Type="http://schemas.openxmlformats.org/officeDocument/2006/relationships/image" Target="../media/image2.png"/><Relationship Id="rId4" Type="http://schemas.openxmlformats.org/officeDocument/2006/relationships/diagramLayout" Target="../diagrams/layout4.xml"/><Relationship Id="rId9" Type="http://schemas.openxmlformats.org/officeDocument/2006/relationships/image" Target="../media/image19.jpe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2.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20C1245C-E814-38DE-A1D2-70B974574AD7}"/>
              </a:ext>
            </a:extLst>
          </p:cNvPr>
          <p:cNvPicPr>
            <a:picLocks noChangeAspect="1"/>
          </p:cNvPicPr>
          <p:nvPr/>
        </p:nvPicPr>
        <p:blipFill rotWithShape="1">
          <a:blip r:embed="rId2"/>
          <a:srcRect l="293" r="1280" b="6331"/>
          <a:stretch/>
        </p:blipFill>
        <p:spPr>
          <a:xfrm>
            <a:off x="0" y="1756410"/>
            <a:ext cx="12229050" cy="5110508"/>
          </a:xfrm>
          <a:prstGeom prst="rect">
            <a:avLst/>
          </a:prstGeom>
        </p:spPr>
      </p:pic>
      <p:pic>
        <p:nvPicPr>
          <p:cNvPr id="6" name="Picture 2" descr="OpenClassrooms — Wikipédia">
            <a:extLst>
              <a:ext uri="{FF2B5EF4-FFF2-40B4-BE49-F238E27FC236}">
                <a16:creationId xmlns:a16="http://schemas.microsoft.com/office/drawing/2014/main" id="{1A3C19F6-539C-BE2E-8CF5-53E2D1FBF1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2193" y="221394"/>
            <a:ext cx="1025304" cy="1025304"/>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 6">
            <a:extLst>
              <a:ext uri="{FF2B5EF4-FFF2-40B4-BE49-F238E27FC236}">
                <a16:creationId xmlns:a16="http://schemas.microsoft.com/office/drawing/2014/main" id="{32B7D34A-E718-E152-D914-5047A767063C}"/>
              </a:ext>
            </a:extLst>
          </p:cNvPr>
          <p:cNvPicPr>
            <a:picLocks noChangeAspect="1"/>
          </p:cNvPicPr>
          <p:nvPr/>
        </p:nvPicPr>
        <p:blipFill rotWithShape="1">
          <a:blip r:embed="rId4"/>
          <a:srcRect l="6635" r="8277"/>
          <a:stretch/>
        </p:blipFill>
        <p:spPr>
          <a:xfrm>
            <a:off x="0" y="95857"/>
            <a:ext cx="2324100" cy="1150841"/>
          </a:xfrm>
          <a:prstGeom prst="rect">
            <a:avLst/>
          </a:prstGeom>
        </p:spPr>
      </p:pic>
      <p:sp>
        <p:nvSpPr>
          <p:cNvPr id="8" name="ZoneTexte 7">
            <a:extLst>
              <a:ext uri="{FF2B5EF4-FFF2-40B4-BE49-F238E27FC236}">
                <a16:creationId xmlns:a16="http://schemas.microsoft.com/office/drawing/2014/main" id="{9B762AE3-A39C-42DF-CF6D-2A99543FFFD7}"/>
              </a:ext>
            </a:extLst>
          </p:cNvPr>
          <p:cNvSpPr txBox="1"/>
          <p:nvPr/>
        </p:nvSpPr>
        <p:spPr>
          <a:xfrm>
            <a:off x="1085419" y="2381749"/>
            <a:ext cx="2477361" cy="646331"/>
          </a:xfrm>
          <a:prstGeom prst="rect">
            <a:avLst/>
          </a:prstGeom>
          <a:noFill/>
        </p:spPr>
        <p:txBody>
          <a:bodyPr wrap="square" rtlCol="0">
            <a:spAutoFit/>
          </a:bodyPr>
          <a:lstStyle/>
          <a:p>
            <a:r>
              <a:rPr lang="fr-FR" dirty="0"/>
              <a:t>Date : 31/05/2022</a:t>
            </a:r>
          </a:p>
          <a:p>
            <a:r>
              <a:rPr lang="fr-FR" dirty="0"/>
              <a:t>Sabrine OUANNES</a:t>
            </a:r>
          </a:p>
        </p:txBody>
      </p:sp>
      <p:pic>
        <p:nvPicPr>
          <p:cNvPr id="3074" name="Picture 2" descr="South Korea's online shopping rate ranks world's second amid COVID-19">
            <a:extLst>
              <a:ext uri="{FF2B5EF4-FFF2-40B4-BE49-F238E27FC236}">
                <a16:creationId xmlns:a16="http://schemas.microsoft.com/office/drawing/2014/main" id="{4BFEDD38-9660-D0BF-6B7D-4AB37CABC1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43401"/>
            <a:ext cx="6133050" cy="30073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Espace réservé du numéro de diapositive 9">
            <a:extLst>
              <a:ext uri="{FF2B5EF4-FFF2-40B4-BE49-F238E27FC236}">
                <a16:creationId xmlns:a16="http://schemas.microsoft.com/office/drawing/2014/main" id="{A8B68036-96BA-3EB4-AF8E-860AAEAD4B50}"/>
              </a:ext>
            </a:extLst>
          </p:cNvPr>
          <p:cNvSpPr>
            <a:spLocks noGrp="1"/>
          </p:cNvSpPr>
          <p:nvPr>
            <p:ph type="sldNum" sz="quarter" idx="12"/>
          </p:nvPr>
        </p:nvSpPr>
        <p:spPr/>
        <p:txBody>
          <a:bodyPr/>
          <a:lstStyle/>
          <a:p>
            <a:fld id="{634D3168-312C-4DA0-958E-1CEFF0215284}" type="slidenum">
              <a:rPr lang="fr-FR" smtClean="0"/>
              <a:t>1</a:t>
            </a:fld>
            <a:endParaRPr lang="fr-FR"/>
          </a:p>
        </p:txBody>
      </p:sp>
    </p:spTree>
    <p:extLst>
      <p:ext uri="{BB962C8B-B14F-4D97-AF65-F5344CB8AC3E}">
        <p14:creationId xmlns:p14="http://schemas.microsoft.com/office/powerpoint/2010/main" val="41334482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94498305-DBBA-3EB7-805E-9E20122816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2" y="770735"/>
            <a:ext cx="6407584" cy="2841676"/>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numéro de diapositive 3">
            <a:extLst>
              <a:ext uri="{FF2B5EF4-FFF2-40B4-BE49-F238E27FC236}">
                <a16:creationId xmlns:a16="http://schemas.microsoft.com/office/drawing/2014/main" id="{41B3932B-4BFE-633E-EAD2-656509E7120A}"/>
              </a:ext>
            </a:extLst>
          </p:cNvPr>
          <p:cNvSpPr>
            <a:spLocks noGrp="1"/>
          </p:cNvSpPr>
          <p:nvPr>
            <p:ph type="sldNum" sz="quarter" idx="12"/>
          </p:nvPr>
        </p:nvSpPr>
        <p:spPr/>
        <p:txBody>
          <a:bodyPr/>
          <a:lstStyle/>
          <a:p>
            <a:fld id="{634D3168-312C-4DA0-958E-1CEFF0215284}" type="slidenum">
              <a:rPr lang="fr-FR" smtClean="0">
                <a:latin typeface="Montserrat" panose="00000500000000000000" pitchFamily="2" charset="0"/>
              </a:rPr>
              <a:t>10</a:t>
            </a:fld>
            <a:endParaRPr lang="fr-FR">
              <a:latin typeface="Montserrat" panose="00000500000000000000" pitchFamily="2" charset="0"/>
            </a:endParaRPr>
          </a:p>
        </p:txBody>
      </p:sp>
      <p:pic>
        <p:nvPicPr>
          <p:cNvPr id="8196" name="Picture 4">
            <a:extLst>
              <a:ext uri="{FF2B5EF4-FFF2-40B4-BE49-F238E27FC236}">
                <a16:creationId xmlns:a16="http://schemas.microsoft.com/office/drawing/2014/main" id="{EEEEF452-C19B-45E1-310C-C4B2FAB3C8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2" y="3702535"/>
            <a:ext cx="4783457" cy="3160155"/>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8B3C06AB-56E5-4789-A46F-E344EB2DE9C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240067" y="71510"/>
            <a:ext cx="5852556"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necteur droit avec flèche 11">
            <a:extLst>
              <a:ext uri="{FF2B5EF4-FFF2-40B4-BE49-F238E27FC236}">
                <a16:creationId xmlns:a16="http://schemas.microsoft.com/office/drawing/2014/main" id="{D3736B15-29FF-EDC4-6558-A7D3152D1613}"/>
              </a:ext>
            </a:extLst>
          </p:cNvPr>
          <p:cNvCxnSpPr>
            <a:cxnSpLocks/>
          </p:cNvCxnSpPr>
          <p:nvPr/>
        </p:nvCxnSpPr>
        <p:spPr>
          <a:xfrm flipV="1">
            <a:off x="1381125" y="5705475"/>
            <a:ext cx="5544000" cy="829562"/>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17" name="Connecteur droit avec flèche 16">
            <a:extLst>
              <a:ext uri="{FF2B5EF4-FFF2-40B4-BE49-F238E27FC236}">
                <a16:creationId xmlns:a16="http://schemas.microsoft.com/office/drawing/2014/main" id="{2D1D3073-ED0E-4FDA-4B6C-51131A629E86}"/>
              </a:ext>
            </a:extLst>
          </p:cNvPr>
          <p:cNvCxnSpPr>
            <a:cxnSpLocks/>
          </p:cNvCxnSpPr>
          <p:nvPr/>
        </p:nvCxnSpPr>
        <p:spPr>
          <a:xfrm flipV="1">
            <a:off x="890048" y="3076575"/>
            <a:ext cx="1053052" cy="3210023"/>
          </a:xfrm>
          <a:prstGeom prst="straightConnector1">
            <a:avLst/>
          </a:prstGeom>
          <a:ln w="38100">
            <a:solidFill>
              <a:schemeClr val="accent1">
                <a:lumMod val="75000"/>
              </a:schemeClr>
            </a:solidFill>
            <a:tailEnd type="triangle"/>
          </a:ln>
        </p:spPr>
        <p:style>
          <a:lnRef idx="3">
            <a:schemeClr val="accent2"/>
          </a:lnRef>
          <a:fillRef idx="0">
            <a:schemeClr val="accent2"/>
          </a:fillRef>
          <a:effectRef idx="2">
            <a:schemeClr val="accent2"/>
          </a:effectRef>
          <a:fontRef idx="minor">
            <a:schemeClr val="tx1"/>
          </a:fontRef>
        </p:style>
      </p:cxnSp>
      <p:sp>
        <p:nvSpPr>
          <p:cNvPr id="21" name="ZoneTexte 20">
            <a:extLst>
              <a:ext uri="{FF2B5EF4-FFF2-40B4-BE49-F238E27FC236}">
                <a16:creationId xmlns:a16="http://schemas.microsoft.com/office/drawing/2014/main" id="{30509274-DDA1-F08F-CC19-688C4141C79E}"/>
              </a:ext>
            </a:extLst>
          </p:cNvPr>
          <p:cNvSpPr txBox="1"/>
          <p:nvPr/>
        </p:nvSpPr>
        <p:spPr>
          <a:xfrm>
            <a:off x="-49532" y="-17584"/>
            <a:ext cx="6975158" cy="1200329"/>
          </a:xfrm>
          <a:prstGeom prst="rect">
            <a:avLst/>
          </a:prstGeom>
          <a:noFill/>
        </p:spPr>
        <p:txBody>
          <a:bodyPr wrap="square" rtlCol="0">
            <a:spAutoFit/>
          </a:bodyPr>
          <a:lstStyle/>
          <a:p>
            <a:pPr marL="285750" indent="-285750" algn="just">
              <a:buFont typeface="Wingdings" panose="05000000000000000000" pitchFamily="2" charset="2"/>
              <a:buChar char="§"/>
            </a:pPr>
            <a:r>
              <a:rPr lang="fr-FR" dirty="0">
                <a:latin typeface="Montserrat" panose="00000500000000000000" pitchFamily="2" charset="0"/>
              </a:rPr>
              <a:t>Plus on monte dans l’arborescence, plus les catégories sont détaillées.</a:t>
            </a:r>
          </a:p>
          <a:p>
            <a:pPr marL="285750" indent="-285750" algn="just">
              <a:buFont typeface="Wingdings" panose="05000000000000000000" pitchFamily="2" charset="2"/>
              <a:buChar char="§"/>
            </a:pPr>
            <a:r>
              <a:rPr lang="fr-FR" dirty="0">
                <a:latin typeface="Montserrat" panose="00000500000000000000" pitchFamily="2" charset="0"/>
              </a:rPr>
              <a:t>Nombre d’articles identique pour la catégorie principale.</a:t>
            </a:r>
          </a:p>
          <a:p>
            <a:pPr algn="just"/>
            <a:endParaRPr lang="fr-FR" dirty="0">
              <a:latin typeface="Montserrat" panose="00000500000000000000" pitchFamily="2" charset="0"/>
            </a:endParaRPr>
          </a:p>
        </p:txBody>
      </p:sp>
    </p:spTree>
    <p:extLst>
      <p:ext uri="{BB962C8B-B14F-4D97-AF65-F5344CB8AC3E}">
        <p14:creationId xmlns:p14="http://schemas.microsoft.com/office/powerpoint/2010/main" val="3107017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par>
                                <p:cTn id="11" presetID="22" presetClass="entr" presetSubtype="8"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par>
                                <p:cTn id="14" presetID="22" presetClass="entr" presetSubtype="8" fill="hold" nodeType="withEffect">
                                  <p:stCondLst>
                                    <p:cond delay="0"/>
                                  </p:stCondLst>
                                  <p:childTnLst>
                                    <p:set>
                                      <p:cBhvr>
                                        <p:cTn id="15" dur="1" fill="hold">
                                          <p:stCondLst>
                                            <p:cond delay="0"/>
                                          </p:stCondLst>
                                        </p:cTn>
                                        <p:tgtEl>
                                          <p:spTgt spid="8194"/>
                                        </p:tgtEl>
                                        <p:attrNameLst>
                                          <p:attrName>style.visibility</p:attrName>
                                        </p:attrNameLst>
                                      </p:cBhvr>
                                      <p:to>
                                        <p:strVal val="visible"/>
                                      </p:to>
                                    </p:set>
                                    <p:animEffect transition="in" filter="wipe(left)">
                                      <p:cBhvr>
                                        <p:cTn id="16"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01C8BA1-0450-454A-814E-B02202B241CC}"/>
              </a:ext>
            </a:extLst>
          </p:cNvPr>
          <p:cNvSpPr>
            <a:spLocks noGrp="1"/>
          </p:cNvSpPr>
          <p:nvPr>
            <p:ph type="sldNum" sz="quarter" idx="12"/>
          </p:nvPr>
        </p:nvSpPr>
        <p:spPr/>
        <p:txBody>
          <a:bodyPr/>
          <a:lstStyle/>
          <a:p>
            <a:fld id="{1153B9BC-1C73-478A-AC4C-827B1BECB134}" type="slidenum">
              <a:rPr lang="fr-FR" smtClean="0"/>
              <a:t>11</a:t>
            </a:fld>
            <a:endParaRPr lang="fr-FR"/>
          </a:p>
        </p:txBody>
      </p:sp>
      <p:sp>
        <p:nvSpPr>
          <p:cNvPr id="3" name="ZoneTexte 2">
            <a:extLst>
              <a:ext uri="{FF2B5EF4-FFF2-40B4-BE49-F238E27FC236}">
                <a16:creationId xmlns:a16="http://schemas.microsoft.com/office/drawing/2014/main" id="{E4FB9FD0-7F32-4686-BF99-55EFE57C15C3}"/>
              </a:ext>
            </a:extLst>
          </p:cNvPr>
          <p:cNvSpPr txBox="1"/>
          <p:nvPr/>
        </p:nvSpPr>
        <p:spPr>
          <a:xfrm>
            <a:off x="163302" y="0"/>
            <a:ext cx="6904247" cy="52322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fr-FR" sz="2800" b="1" dirty="0">
                <a:ln/>
                <a:solidFill>
                  <a:srgbClr val="C00000"/>
                </a:solidFill>
              </a:rPr>
              <a:t>Preprocessing des données textuelles</a:t>
            </a:r>
          </a:p>
        </p:txBody>
      </p:sp>
      <p:sp>
        <p:nvSpPr>
          <p:cNvPr id="13" name="Flèche : droite 12">
            <a:extLst>
              <a:ext uri="{FF2B5EF4-FFF2-40B4-BE49-F238E27FC236}">
                <a16:creationId xmlns:a16="http://schemas.microsoft.com/office/drawing/2014/main" id="{4081BBC0-8DA3-4B41-9CEE-FBF46A95ACF3}"/>
              </a:ext>
            </a:extLst>
          </p:cNvPr>
          <p:cNvSpPr/>
          <p:nvPr/>
        </p:nvSpPr>
        <p:spPr>
          <a:xfrm>
            <a:off x="577345" y="9812"/>
            <a:ext cx="10972794" cy="4953001"/>
          </a:xfrm>
          <a:prstGeom prst="rightArrow">
            <a:avLst/>
          </a:prstGeom>
        </p:spPr>
        <p:style>
          <a:lnRef idx="0">
            <a:schemeClr val="dk1">
              <a:hueOff val="0"/>
              <a:satOff val="0"/>
              <a:lumOff val="0"/>
              <a:alphaOff val="0"/>
            </a:schemeClr>
          </a:lnRef>
          <a:fillRef idx="1">
            <a:schemeClr val="accent5">
              <a:tint val="40000"/>
              <a:hueOff val="0"/>
              <a:satOff val="0"/>
              <a:lumOff val="0"/>
              <a:alphaOff val="0"/>
            </a:schemeClr>
          </a:fillRef>
          <a:effectRef idx="2">
            <a:schemeClr val="accent5">
              <a:tint val="40000"/>
              <a:hueOff val="0"/>
              <a:satOff val="0"/>
              <a:lumOff val="0"/>
              <a:alphaOff val="0"/>
            </a:schemeClr>
          </a:effectRef>
          <a:fontRef idx="minor">
            <a:schemeClr val="dk1">
              <a:hueOff val="0"/>
              <a:satOff val="0"/>
              <a:lumOff val="0"/>
              <a:alphaOff val="0"/>
            </a:schemeClr>
          </a:fontRef>
        </p:style>
        <p:txBody>
          <a:bodyPr/>
          <a:lstStyle/>
          <a:p>
            <a:endParaRPr lang="fr-FR" dirty="0"/>
          </a:p>
        </p:txBody>
      </p:sp>
      <p:sp>
        <p:nvSpPr>
          <p:cNvPr id="14" name="Forme libre : forme 13">
            <a:extLst>
              <a:ext uri="{FF2B5EF4-FFF2-40B4-BE49-F238E27FC236}">
                <a16:creationId xmlns:a16="http://schemas.microsoft.com/office/drawing/2014/main" id="{D9233184-3461-4968-9D59-E370A38D3842}"/>
              </a:ext>
            </a:extLst>
          </p:cNvPr>
          <p:cNvSpPr/>
          <p:nvPr/>
        </p:nvSpPr>
        <p:spPr>
          <a:xfrm>
            <a:off x="622220" y="1486187"/>
            <a:ext cx="1620000" cy="1981200"/>
          </a:xfrm>
          <a:custGeom>
            <a:avLst/>
            <a:gdLst>
              <a:gd name="connsiteX0" fmla="*/ 0 w 1289516"/>
              <a:gd name="connsiteY0" fmla="*/ 214924 h 1981200"/>
              <a:gd name="connsiteX1" fmla="*/ 214924 w 1289516"/>
              <a:gd name="connsiteY1" fmla="*/ 0 h 1981200"/>
              <a:gd name="connsiteX2" fmla="*/ 1074592 w 1289516"/>
              <a:gd name="connsiteY2" fmla="*/ 0 h 1981200"/>
              <a:gd name="connsiteX3" fmla="*/ 1289516 w 1289516"/>
              <a:gd name="connsiteY3" fmla="*/ 214924 h 1981200"/>
              <a:gd name="connsiteX4" fmla="*/ 1289516 w 1289516"/>
              <a:gd name="connsiteY4" fmla="*/ 1766276 h 1981200"/>
              <a:gd name="connsiteX5" fmla="*/ 1074592 w 1289516"/>
              <a:gd name="connsiteY5" fmla="*/ 1981200 h 1981200"/>
              <a:gd name="connsiteX6" fmla="*/ 214924 w 1289516"/>
              <a:gd name="connsiteY6" fmla="*/ 1981200 h 1981200"/>
              <a:gd name="connsiteX7" fmla="*/ 0 w 1289516"/>
              <a:gd name="connsiteY7" fmla="*/ 1766276 h 1981200"/>
              <a:gd name="connsiteX8" fmla="*/ 0 w 1289516"/>
              <a:gd name="connsiteY8" fmla="*/ 214924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9516" h="1981200">
                <a:moveTo>
                  <a:pt x="0" y="214924"/>
                </a:moveTo>
                <a:cubicBezTo>
                  <a:pt x="0" y="96225"/>
                  <a:pt x="96225" y="0"/>
                  <a:pt x="214924" y="0"/>
                </a:cubicBezTo>
                <a:lnTo>
                  <a:pt x="1074592" y="0"/>
                </a:lnTo>
                <a:cubicBezTo>
                  <a:pt x="1193291" y="0"/>
                  <a:pt x="1289516" y="96225"/>
                  <a:pt x="1289516" y="214924"/>
                </a:cubicBezTo>
                <a:lnTo>
                  <a:pt x="1289516" y="1766276"/>
                </a:lnTo>
                <a:cubicBezTo>
                  <a:pt x="1289516" y="1884975"/>
                  <a:pt x="1193291" y="1981200"/>
                  <a:pt x="1074592" y="1981200"/>
                </a:cubicBezTo>
                <a:lnTo>
                  <a:pt x="214924" y="1981200"/>
                </a:lnTo>
                <a:cubicBezTo>
                  <a:pt x="96225" y="1981200"/>
                  <a:pt x="0" y="1884975"/>
                  <a:pt x="0" y="1766276"/>
                </a:cubicBezTo>
                <a:lnTo>
                  <a:pt x="0" y="214924"/>
                </a:lnTo>
                <a:close/>
              </a:path>
            </a:pathLst>
          </a:cu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16289" tIns="116289" rIns="116289" bIns="116289" numCol="1" spcCol="1270" anchor="ctr" anchorCtr="0">
            <a:noAutofit/>
          </a:bodyPr>
          <a:lstStyle/>
          <a:p>
            <a:pPr algn="ctr" defTabSz="622300">
              <a:lnSpc>
                <a:spcPct val="90000"/>
              </a:lnSpc>
              <a:spcBef>
                <a:spcPct val="0"/>
              </a:spcBef>
              <a:spcAft>
                <a:spcPct val="35000"/>
              </a:spcAft>
            </a:pPr>
            <a:r>
              <a:rPr lang="fr-FR" sz="1400" b="1" dirty="0">
                <a:latin typeface="Montserrat" panose="00000500000000000000" pitchFamily="2" charset="0"/>
              </a:rPr>
              <a:t>Suppression  les nombres</a:t>
            </a:r>
          </a:p>
          <a:p>
            <a:pPr marL="0" lvl="0" indent="0" algn="ctr" defTabSz="622300">
              <a:lnSpc>
                <a:spcPct val="90000"/>
              </a:lnSpc>
              <a:spcBef>
                <a:spcPct val="0"/>
              </a:spcBef>
              <a:spcAft>
                <a:spcPct val="35000"/>
              </a:spcAft>
              <a:buNone/>
            </a:pPr>
            <a:endParaRPr lang="fr-FR" sz="1400" b="1" kern="1200" dirty="0">
              <a:latin typeface="Montserrat" panose="00000500000000000000" pitchFamily="2" charset="0"/>
            </a:endParaRPr>
          </a:p>
        </p:txBody>
      </p:sp>
      <p:sp>
        <p:nvSpPr>
          <p:cNvPr id="15" name="Forme libre : forme 14">
            <a:extLst>
              <a:ext uri="{FF2B5EF4-FFF2-40B4-BE49-F238E27FC236}">
                <a16:creationId xmlns:a16="http://schemas.microsoft.com/office/drawing/2014/main" id="{AB051DEC-1EB4-47A0-8FCB-E4154A128959}"/>
              </a:ext>
            </a:extLst>
          </p:cNvPr>
          <p:cNvSpPr/>
          <p:nvPr/>
        </p:nvSpPr>
        <p:spPr>
          <a:xfrm>
            <a:off x="2311786" y="1486187"/>
            <a:ext cx="1620000" cy="1981200"/>
          </a:xfrm>
          <a:custGeom>
            <a:avLst/>
            <a:gdLst>
              <a:gd name="connsiteX0" fmla="*/ 0 w 1353645"/>
              <a:gd name="connsiteY0" fmla="*/ 225612 h 1981200"/>
              <a:gd name="connsiteX1" fmla="*/ 225612 w 1353645"/>
              <a:gd name="connsiteY1" fmla="*/ 0 h 1981200"/>
              <a:gd name="connsiteX2" fmla="*/ 1128033 w 1353645"/>
              <a:gd name="connsiteY2" fmla="*/ 0 h 1981200"/>
              <a:gd name="connsiteX3" fmla="*/ 1353645 w 1353645"/>
              <a:gd name="connsiteY3" fmla="*/ 225612 h 1981200"/>
              <a:gd name="connsiteX4" fmla="*/ 1353645 w 1353645"/>
              <a:gd name="connsiteY4" fmla="*/ 1755588 h 1981200"/>
              <a:gd name="connsiteX5" fmla="*/ 1128033 w 1353645"/>
              <a:gd name="connsiteY5" fmla="*/ 1981200 h 1981200"/>
              <a:gd name="connsiteX6" fmla="*/ 225612 w 1353645"/>
              <a:gd name="connsiteY6" fmla="*/ 1981200 h 1981200"/>
              <a:gd name="connsiteX7" fmla="*/ 0 w 1353645"/>
              <a:gd name="connsiteY7" fmla="*/ 1755588 h 1981200"/>
              <a:gd name="connsiteX8" fmla="*/ 0 w 1353645"/>
              <a:gd name="connsiteY8" fmla="*/ 225612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3645" h="1981200">
                <a:moveTo>
                  <a:pt x="0" y="225612"/>
                </a:moveTo>
                <a:cubicBezTo>
                  <a:pt x="0" y="101010"/>
                  <a:pt x="101010" y="0"/>
                  <a:pt x="225612" y="0"/>
                </a:cubicBezTo>
                <a:lnTo>
                  <a:pt x="1128033" y="0"/>
                </a:lnTo>
                <a:cubicBezTo>
                  <a:pt x="1252635" y="0"/>
                  <a:pt x="1353645" y="101010"/>
                  <a:pt x="1353645" y="225612"/>
                </a:cubicBezTo>
                <a:lnTo>
                  <a:pt x="1353645" y="1755588"/>
                </a:lnTo>
                <a:cubicBezTo>
                  <a:pt x="1353645" y="1880190"/>
                  <a:pt x="1252635" y="1981200"/>
                  <a:pt x="1128033" y="1981200"/>
                </a:cubicBezTo>
                <a:lnTo>
                  <a:pt x="225612" y="1981200"/>
                </a:lnTo>
                <a:cubicBezTo>
                  <a:pt x="101010" y="1981200"/>
                  <a:pt x="0" y="1880190"/>
                  <a:pt x="0" y="1755588"/>
                </a:cubicBezTo>
                <a:lnTo>
                  <a:pt x="0" y="225612"/>
                </a:lnTo>
                <a:close/>
              </a:path>
            </a:pathLst>
          </a:custGeom>
        </p:spPr>
        <p:style>
          <a:lnRef idx="0">
            <a:schemeClr val="lt1">
              <a:hueOff val="0"/>
              <a:satOff val="0"/>
              <a:lumOff val="0"/>
              <a:alphaOff val="0"/>
            </a:schemeClr>
          </a:lnRef>
          <a:fillRef idx="3">
            <a:schemeClr val="accent5">
              <a:hueOff val="-1126424"/>
              <a:satOff val="-2903"/>
              <a:lumOff val="-1961"/>
              <a:alphaOff val="0"/>
            </a:schemeClr>
          </a:fillRef>
          <a:effectRef idx="2">
            <a:schemeClr val="accent5">
              <a:hueOff val="-1126424"/>
              <a:satOff val="-2903"/>
              <a:lumOff val="-1961"/>
              <a:alphaOff val="0"/>
            </a:schemeClr>
          </a:effectRef>
          <a:fontRef idx="minor">
            <a:schemeClr val="lt1"/>
          </a:fontRef>
        </p:style>
        <p:txBody>
          <a:bodyPr spcFirstLastPara="0" vert="horz" wrap="square" lIns="119420" tIns="119420" rIns="119420" bIns="119420" numCol="1" spcCol="1270" anchor="ctr" anchorCtr="0">
            <a:noAutofit/>
          </a:bodyPr>
          <a:lstStyle/>
          <a:p>
            <a:pPr lvl="0" algn="ctr" defTabSz="622300">
              <a:lnSpc>
                <a:spcPct val="90000"/>
              </a:lnSpc>
              <a:spcBef>
                <a:spcPct val="0"/>
              </a:spcBef>
              <a:spcAft>
                <a:spcPct val="35000"/>
              </a:spcAft>
            </a:pPr>
            <a:r>
              <a:rPr lang="fr-FR" sz="1400" b="1" dirty="0">
                <a:latin typeface="Montserrat" panose="00000500000000000000" pitchFamily="2" charset="0"/>
              </a:rPr>
              <a:t>Suppression  la ponctuation</a:t>
            </a:r>
          </a:p>
        </p:txBody>
      </p:sp>
      <p:sp>
        <p:nvSpPr>
          <p:cNvPr id="16" name="Forme libre : forme 15">
            <a:extLst>
              <a:ext uri="{FF2B5EF4-FFF2-40B4-BE49-F238E27FC236}">
                <a16:creationId xmlns:a16="http://schemas.microsoft.com/office/drawing/2014/main" id="{0CF8749F-ACFE-4169-9C3B-1425228101E7}"/>
              </a:ext>
            </a:extLst>
          </p:cNvPr>
          <p:cNvSpPr/>
          <p:nvPr/>
        </p:nvSpPr>
        <p:spPr>
          <a:xfrm>
            <a:off x="4017856" y="1486187"/>
            <a:ext cx="1620000" cy="1981200"/>
          </a:xfrm>
          <a:custGeom>
            <a:avLst/>
            <a:gdLst>
              <a:gd name="connsiteX0" fmla="*/ 0 w 1431425"/>
              <a:gd name="connsiteY0" fmla="*/ 238576 h 1981200"/>
              <a:gd name="connsiteX1" fmla="*/ 238576 w 1431425"/>
              <a:gd name="connsiteY1" fmla="*/ 0 h 1981200"/>
              <a:gd name="connsiteX2" fmla="*/ 1192849 w 1431425"/>
              <a:gd name="connsiteY2" fmla="*/ 0 h 1981200"/>
              <a:gd name="connsiteX3" fmla="*/ 1431425 w 1431425"/>
              <a:gd name="connsiteY3" fmla="*/ 238576 h 1981200"/>
              <a:gd name="connsiteX4" fmla="*/ 1431425 w 1431425"/>
              <a:gd name="connsiteY4" fmla="*/ 1742624 h 1981200"/>
              <a:gd name="connsiteX5" fmla="*/ 1192849 w 1431425"/>
              <a:gd name="connsiteY5" fmla="*/ 1981200 h 1981200"/>
              <a:gd name="connsiteX6" fmla="*/ 238576 w 1431425"/>
              <a:gd name="connsiteY6" fmla="*/ 1981200 h 1981200"/>
              <a:gd name="connsiteX7" fmla="*/ 0 w 1431425"/>
              <a:gd name="connsiteY7" fmla="*/ 1742624 h 1981200"/>
              <a:gd name="connsiteX8" fmla="*/ 0 w 1431425"/>
              <a:gd name="connsiteY8" fmla="*/ 238576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425" h="1981200">
                <a:moveTo>
                  <a:pt x="0" y="238576"/>
                </a:moveTo>
                <a:cubicBezTo>
                  <a:pt x="0" y="106814"/>
                  <a:pt x="106814" y="0"/>
                  <a:pt x="238576" y="0"/>
                </a:cubicBezTo>
                <a:lnTo>
                  <a:pt x="1192849" y="0"/>
                </a:lnTo>
                <a:cubicBezTo>
                  <a:pt x="1324611" y="0"/>
                  <a:pt x="1431425" y="106814"/>
                  <a:pt x="1431425" y="238576"/>
                </a:cubicBezTo>
                <a:lnTo>
                  <a:pt x="1431425" y="1742624"/>
                </a:lnTo>
                <a:cubicBezTo>
                  <a:pt x="1431425" y="1874386"/>
                  <a:pt x="1324611" y="1981200"/>
                  <a:pt x="1192849" y="1981200"/>
                </a:cubicBezTo>
                <a:lnTo>
                  <a:pt x="238576" y="1981200"/>
                </a:lnTo>
                <a:cubicBezTo>
                  <a:pt x="106814" y="1981200"/>
                  <a:pt x="0" y="1874386"/>
                  <a:pt x="0" y="1742624"/>
                </a:cubicBezTo>
                <a:lnTo>
                  <a:pt x="0" y="238576"/>
                </a:lnTo>
                <a:close/>
              </a:path>
            </a:pathLst>
          </a:custGeom>
        </p:spPr>
        <p:style>
          <a:lnRef idx="0">
            <a:schemeClr val="lt1">
              <a:hueOff val="0"/>
              <a:satOff val="0"/>
              <a:lumOff val="0"/>
              <a:alphaOff val="0"/>
            </a:schemeClr>
          </a:lnRef>
          <a:fillRef idx="3">
            <a:schemeClr val="accent5">
              <a:hueOff val="-2252848"/>
              <a:satOff val="-5806"/>
              <a:lumOff val="-3922"/>
              <a:alphaOff val="0"/>
            </a:schemeClr>
          </a:fillRef>
          <a:effectRef idx="2">
            <a:schemeClr val="accent5">
              <a:hueOff val="-2252848"/>
              <a:satOff val="-5806"/>
              <a:lumOff val="-3922"/>
              <a:alphaOff val="0"/>
            </a:schemeClr>
          </a:effectRef>
          <a:fontRef idx="minor">
            <a:schemeClr val="lt1"/>
          </a:fontRef>
        </p:style>
        <p:txBody>
          <a:bodyPr spcFirstLastPara="0" vert="horz" wrap="square" lIns="123216" tIns="123216" rIns="123216" bIns="123216" numCol="1" spcCol="1270" anchor="ctr" anchorCtr="0">
            <a:noAutofit/>
          </a:bodyPr>
          <a:lstStyle/>
          <a:p>
            <a:pPr lvl="0" algn="ctr" defTabSz="622300">
              <a:lnSpc>
                <a:spcPct val="90000"/>
              </a:lnSpc>
              <a:spcBef>
                <a:spcPct val="0"/>
              </a:spcBef>
              <a:spcAft>
                <a:spcPct val="35000"/>
              </a:spcAft>
            </a:pPr>
            <a:r>
              <a:rPr lang="fr-FR" sz="1400" b="1">
                <a:latin typeface="Montserrat" panose="00000500000000000000" pitchFamily="2" charset="0"/>
              </a:rPr>
              <a:t>Tokenisation</a:t>
            </a:r>
            <a:endParaRPr lang="fr-FR" sz="1400" b="1" kern="1200" dirty="0">
              <a:latin typeface="Montserrat" panose="00000500000000000000" pitchFamily="2" charset="0"/>
            </a:endParaRPr>
          </a:p>
        </p:txBody>
      </p:sp>
      <p:sp>
        <p:nvSpPr>
          <p:cNvPr id="17" name="Forme libre : forme 16">
            <a:extLst>
              <a:ext uri="{FF2B5EF4-FFF2-40B4-BE49-F238E27FC236}">
                <a16:creationId xmlns:a16="http://schemas.microsoft.com/office/drawing/2014/main" id="{C0E511C9-313A-4B22-9EE1-869A58E56592}"/>
              </a:ext>
            </a:extLst>
          </p:cNvPr>
          <p:cNvSpPr/>
          <p:nvPr/>
        </p:nvSpPr>
        <p:spPr>
          <a:xfrm>
            <a:off x="5725507" y="1486187"/>
            <a:ext cx="1620000" cy="1981200"/>
          </a:xfrm>
          <a:custGeom>
            <a:avLst/>
            <a:gdLst>
              <a:gd name="connsiteX0" fmla="*/ 0 w 1453995"/>
              <a:gd name="connsiteY0" fmla="*/ 242337 h 1981200"/>
              <a:gd name="connsiteX1" fmla="*/ 242337 w 1453995"/>
              <a:gd name="connsiteY1" fmla="*/ 0 h 1981200"/>
              <a:gd name="connsiteX2" fmla="*/ 1211658 w 1453995"/>
              <a:gd name="connsiteY2" fmla="*/ 0 h 1981200"/>
              <a:gd name="connsiteX3" fmla="*/ 1453995 w 1453995"/>
              <a:gd name="connsiteY3" fmla="*/ 242337 h 1981200"/>
              <a:gd name="connsiteX4" fmla="*/ 1453995 w 1453995"/>
              <a:gd name="connsiteY4" fmla="*/ 1738863 h 1981200"/>
              <a:gd name="connsiteX5" fmla="*/ 1211658 w 1453995"/>
              <a:gd name="connsiteY5" fmla="*/ 1981200 h 1981200"/>
              <a:gd name="connsiteX6" fmla="*/ 242337 w 1453995"/>
              <a:gd name="connsiteY6" fmla="*/ 1981200 h 1981200"/>
              <a:gd name="connsiteX7" fmla="*/ 0 w 1453995"/>
              <a:gd name="connsiteY7" fmla="*/ 1738863 h 1981200"/>
              <a:gd name="connsiteX8" fmla="*/ 0 w 1453995"/>
              <a:gd name="connsiteY8" fmla="*/ 24233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995" h="1981200">
                <a:moveTo>
                  <a:pt x="0" y="242337"/>
                </a:moveTo>
                <a:cubicBezTo>
                  <a:pt x="0" y="108498"/>
                  <a:pt x="108498" y="0"/>
                  <a:pt x="242337" y="0"/>
                </a:cubicBezTo>
                <a:lnTo>
                  <a:pt x="1211658" y="0"/>
                </a:lnTo>
                <a:cubicBezTo>
                  <a:pt x="1345497" y="0"/>
                  <a:pt x="1453995" y="108498"/>
                  <a:pt x="1453995" y="242337"/>
                </a:cubicBezTo>
                <a:lnTo>
                  <a:pt x="1453995" y="1738863"/>
                </a:lnTo>
                <a:cubicBezTo>
                  <a:pt x="1453995" y="1872702"/>
                  <a:pt x="1345497" y="1981200"/>
                  <a:pt x="1211658" y="1981200"/>
                </a:cubicBezTo>
                <a:lnTo>
                  <a:pt x="242337" y="1981200"/>
                </a:lnTo>
                <a:cubicBezTo>
                  <a:pt x="108498" y="1981200"/>
                  <a:pt x="0" y="1872702"/>
                  <a:pt x="0" y="1738863"/>
                </a:cubicBezTo>
                <a:lnTo>
                  <a:pt x="0" y="242337"/>
                </a:lnTo>
                <a:close/>
              </a:path>
            </a:pathLst>
          </a:custGeom>
        </p:spPr>
        <p:style>
          <a:lnRef idx="0">
            <a:schemeClr val="lt1">
              <a:hueOff val="0"/>
              <a:satOff val="0"/>
              <a:lumOff val="0"/>
              <a:alphaOff val="0"/>
            </a:schemeClr>
          </a:lnRef>
          <a:fillRef idx="3">
            <a:schemeClr val="accent5">
              <a:hueOff val="-3379271"/>
              <a:satOff val="-8710"/>
              <a:lumOff val="-5883"/>
              <a:alphaOff val="0"/>
            </a:schemeClr>
          </a:fillRef>
          <a:effectRef idx="2">
            <a:schemeClr val="accent5">
              <a:hueOff val="-3379271"/>
              <a:satOff val="-8710"/>
              <a:lumOff val="-5883"/>
              <a:alphaOff val="0"/>
            </a:schemeClr>
          </a:effectRef>
          <a:fontRef idx="minor">
            <a:schemeClr val="lt1"/>
          </a:fontRef>
        </p:style>
        <p:txBody>
          <a:bodyPr spcFirstLastPara="0" vert="horz" wrap="square" lIns="124318" tIns="124318" rIns="124318" bIns="124318" numCol="1" spcCol="1270" anchor="ctr" anchorCtr="0">
            <a:noAutofit/>
          </a:bodyPr>
          <a:lstStyle/>
          <a:p>
            <a:pPr lvl="0" algn="ctr" defTabSz="622300">
              <a:lnSpc>
                <a:spcPct val="90000"/>
              </a:lnSpc>
              <a:spcBef>
                <a:spcPct val="0"/>
              </a:spcBef>
              <a:spcAft>
                <a:spcPct val="35000"/>
              </a:spcAft>
            </a:pPr>
            <a:r>
              <a:rPr lang="fr-FR" sz="1400" b="1" dirty="0">
                <a:latin typeface="Montserrat" panose="00000500000000000000" pitchFamily="2" charset="0"/>
              </a:rPr>
              <a:t>Mise en minuscule</a:t>
            </a:r>
          </a:p>
        </p:txBody>
      </p:sp>
      <p:sp>
        <p:nvSpPr>
          <p:cNvPr id="18" name="Forme libre : forme 17">
            <a:extLst>
              <a:ext uri="{FF2B5EF4-FFF2-40B4-BE49-F238E27FC236}">
                <a16:creationId xmlns:a16="http://schemas.microsoft.com/office/drawing/2014/main" id="{1A385C75-C0AE-4FE8-BDC4-93DFA895F9E5}"/>
              </a:ext>
            </a:extLst>
          </p:cNvPr>
          <p:cNvSpPr/>
          <p:nvPr/>
        </p:nvSpPr>
        <p:spPr>
          <a:xfrm>
            <a:off x="7433809" y="1486187"/>
            <a:ext cx="1692000" cy="1981200"/>
          </a:xfrm>
          <a:custGeom>
            <a:avLst/>
            <a:gdLst>
              <a:gd name="connsiteX0" fmla="*/ 0 w 1499824"/>
              <a:gd name="connsiteY0" fmla="*/ 249976 h 1981200"/>
              <a:gd name="connsiteX1" fmla="*/ 249976 w 1499824"/>
              <a:gd name="connsiteY1" fmla="*/ 0 h 1981200"/>
              <a:gd name="connsiteX2" fmla="*/ 1249848 w 1499824"/>
              <a:gd name="connsiteY2" fmla="*/ 0 h 1981200"/>
              <a:gd name="connsiteX3" fmla="*/ 1499824 w 1499824"/>
              <a:gd name="connsiteY3" fmla="*/ 249976 h 1981200"/>
              <a:gd name="connsiteX4" fmla="*/ 1499824 w 1499824"/>
              <a:gd name="connsiteY4" fmla="*/ 1731224 h 1981200"/>
              <a:gd name="connsiteX5" fmla="*/ 1249848 w 1499824"/>
              <a:gd name="connsiteY5" fmla="*/ 1981200 h 1981200"/>
              <a:gd name="connsiteX6" fmla="*/ 249976 w 1499824"/>
              <a:gd name="connsiteY6" fmla="*/ 1981200 h 1981200"/>
              <a:gd name="connsiteX7" fmla="*/ 0 w 1499824"/>
              <a:gd name="connsiteY7" fmla="*/ 1731224 h 1981200"/>
              <a:gd name="connsiteX8" fmla="*/ 0 w 1499824"/>
              <a:gd name="connsiteY8" fmla="*/ 249976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9824" h="1981200">
                <a:moveTo>
                  <a:pt x="0" y="249976"/>
                </a:moveTo>
                <a:cubicBezTo>
                  <a:pt x="0" y="111918"/>
                  <a:pt x="111918" y="0"/>
                  <a:pt x="249976" y="0"/>
                </a:cubicBezTo>
                <a:lnTo>
                  <a:pt x="1249848" y="0"/>
                </a:lnTo>
                <a:cubicBezTo>
                  <a:pt x="1387906" y="0"/>
                  <a:pt x="1499824" y="111918"/>
                  <a:pt x="1499824" y="249976"/>
                </a:cubicBezTo>
                <a:lnTo>
                  <a:pt x="1499824" y="1731224"/>
                </a:lnTo>
                <a:cubicBezTo>
                  <a:pt x="1499824" y="1869282"/>
                  <a:pt x="1387906" y="1981200"/>
                  <a:pt x="1249848" y="1981200"/>
                </a:cubicBezTo>
                <a:lnTo>
                  <a:pt x="249976" y="1981200"/>
                </a:lnTo>
                <a:cubicBezTo>
                  <a:pt x="111918" y="1981200"/>
                  <a:pt x="0" y="1869282"/>
                  <a:pt x="0" y="1731224"/>
                </a:cubicBezTo>
                <a:lnTo>
                  <a:pt x="0" y="249976"/>
                </a:lnTo>
                <a:close/>
              </a:path>
            </a:pathLst>
          </a:custGeom>
        </p:spPr>
        <p:style>
          <a:lnRef idx="0">
            <a:schemeClr val="lt1">
              <a:hueOff val="0"/>
              <a:satOff val="0"/>
              <a:lumOff val="0"/>
              <a:alphaOff val="0"/>
            </a:schemeClr>
          </a:lnRef>
          <a:fillRef idx="3">
            <a:schemeClr val="accent5">
              <a:hueOff val="-4505695"/>
              <a:satOff val="-11613"/>
              <a:lumOff val="-7843"/>
              <a:alphaOff val="0"/>
            </a:schemeClr>
          </a:fillRef>
          <a:effectRef idx="2">
            <a:schemeClr val="accent5">
              <a:hueOff val="-4505695"/>
              <a:satOff val="-11613"/>
              <a:lumOff val="-7843"/>
              <a:alphaOff val="0"/>
            </a:schemeClr>
          </a:effectRef>
          <a:fontRef idx="minor">
            <a:schemeClr val="lt1"/>
          </a:fontRef>
        </p:style>
        <p:txBody>
          <a:bodyPr spcFirstLastPara="0" vert="horz" wrap="square" lIns="126555" tIns="126555" rIns="126555" bIns="126555" numCol="1" spcCol="1270" anchor="ctr" anchorCtr="0">
            <a:noAutofit/>
          </a:bodyPr>
          <a:lstStyle/>
          <a:p>
            <a:pPr lvl="0" algn="ctr" defTabSz="622300">
              <a:lnSpc>
                <a:spcPct val="90000"/>
              </a:lnSpc>
              <a:spcBef>
                <a:spcPct val="0"/>
              </a:spcBef>
              <a:spcAft>
                <a:spcPct val="35000"/>
              </a:spcAft>
            </a:pPr>
            <a:r>
              <a:rPr lang="fr-FR" sz="1400" b="1" dirty="0">
                <a:latin typeface="Montserrat" panose="00000500000000000000" pitchFamily="2" charset="0"/>
              </a:rPr>
              <a:t>Suppression  stop </a:t>
            </a:r>
            <a:r>
              <a:rPr lang="fr-FR" sz="1400" b="1" dirty="0" err="1">
                <a:latin typeface="Montserrat" panose="00000500000000000000" pitchFamily="2" charset="0"/>
              </a:rPr>
              <a:t>words</a:t>
            </a:r>
            <a:r>
              <a:rPr lang="fr-FR" sz="1400" b="1" dirty="0">
                <a:latin typeface="Montserrat" panose="00000500000000000000" pitchFamily="2" charset="0"/>
              </a:rPr>
              <a:t> </a:t>
            </a:r>
          </a:p>
          <a:p>
            <a:pPr lvl="0" algn="ctr" defTabSz="622300">
              <a:lnSpc>
                <a:spcPct val="90000"/>
              </a:lnSpc>
              <a:spcBef>
                <a:spcPct val="0"/>
              </a:spcBef>
              <a:spcAft>
                <a:spcPct val="35000"/>
              </a:spcAft>
            </a:pPr>
            <a:r>
              <a:rPr lang="fr-FR" sz="1400" b="1" dirty="0">
                <a:latin typeface="Montserrat" panose="00000500000000000000" pitchFamily="2" charset="0"/>
              </a:rPr>
              <a:t>+</a:t>
            </a:r>
          </a:p>
          <a:p>
            <a:pPr lvl="0" algn="ctr" defTabSz="622300">
              <a:lnSpc>
                <a:spcPct val="90000"/>
              </a:lnSpc>
              <a:spcBef>
                <a:spcPct val="0"/>
              </a:spcBef>
              <a:spcAft>
                <a:spcPct val="35000"/>
              </a:spcAft>
            </a:pPr>
            <a:r>
              <a:rPr lang="fr-FR" sz="1400" b="1" dirty="0">
                <a:latin typeface="Montserrat" panose="00000500000000000000" pitchFamily="2" charset="0"/>
              </a:rPr>
              <a:t>Mots spécifiques</a:t>
            </a:r>
          </a:p>
        </p:txBody>
      </p:sp>
      <p:sp>
        <p:nvSpPr>
          <p:cNvPr id="19" name="Forme libre : forme 18">
            <a:extLst>
              <a:ext uri="{FF2B5EF4-FFF2-40B4-BE49-F238E27FC236}">
                <a16:creationId xmlns:a16="http://schemas.microsoft.com/office/drawing/2014/main" id="{85BE3875-7BFB-4DAD-BAD5-C238A3C68EEA}"/>
              </a:ext>
            </a:extLst>
          </p:cNvPr>
          <p:cNvSpPr/>
          <p:nvPr/>
        </p:nvSpPr>
        <p:spPr>
          <a:xfrm>
            <a:off x="9212727" y="1486187"/>
            <a:ext cx="1692000" cy="1981200"/>
          </a:xfrm>
          <a:custGeom>
            <a:avLst/>
            <a:gdLst>
              <a:gd name="connsiteX0" fmla="*/ 0 w 1463829"/>
              <a:gd name="connsiteY0" fmla="*/ 243976 h 1981200"/>
              <a:gd name="connsiteX1" fmla="*/ 243976 w 1463829"/>
              <a:gd name="connsiteY1" fmla="*/ 0 h 1981200"/>
              <a:gd name="connsiteX2" fmla="*/ 1219853 w 1463829"/>
              <a:gd name="connsiteY2" fmla="*/ 0 h 1981200"/>
              <a:gd name="connsiteX3" fmla="*/ 1463829 w 1463829"/>
              <a:gd name="connsiteY3" fmla="*/ 243976 h 1981200"/>
              <a:gd name="connsiteX4" fmla="*/ 1463829 w 1463829"/>
              <a:gd name="connsiteY4" fmla="*/ 1737224 h 1981200"/>
              <a:gd name="connsiteX5" fmla="*/ 1219853 w 1463829"/>
              <a:gd name="connsiteY5" fmla="*/ 1981200 h 1981200"/>
              <a:gd name="connsiteX6" fmla="*/ 243976 w 1463829"/>
              <a:gd name="connsiteY6" fmla="*/ 1981200 h 1981200"/>
              <a:gd name="connsiteX7" fmla="*/ 0 w 1463829"/>
              <a:gd name="connsiteY7" fmla="*/ 1737224 h 1981200"/>
              <a:gd name="connsiteX8" fmla="*/ 0 w 1463829"/>
              <a:gd name="connsiteY8" fmla="*/ 243976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3829" h="1981200">
                <a:moveTo>
                  <a:pt x="0" y="243976"/>
                </a:moveTo>
                <a:cubicBezTo>
                  <a:pt x="0" y="109232"/>
                  <a:pt x="109232" y="0"/>
                  <a:pt x="243976" y="0"/>
                </a:cubicBezTo>
                <a:lnTo>
                  <a:pt x="1219853" y="0"/>
                </a:lnTo>
                <a:cubicBezTo>
                  <a:pt x="1354597" y="0"/>
                  <a:pt x="1463829" y="109232"/>
                  <a:pt x="1463829" y="243976"/>
                </a:cubicBezTo>
                <a:lnTo>
                  <a:pt x="1463829" y="1737224"/>
                </a:lnTo>
                <a:cubicBezTo>
                  <a:pt x="1463829" y="1871968"/>
                  <a:pt x="1354597" y="1981200"/>
                  <a:pt x="1219853" y="1981200"/>
                </a:cubicBezTo>
                <a:lnTo>
                  <a:pt x="243976" y="1981200"/>
                </a:lnTo>
                <a:cubicBezTo>
                  <a:pt x="109232" y="1981200"/>
                  <a:pt x="0" y="1871968"/>
                  <a:pt x="0" y="1737224"/>
                </a:cubicBezTo>
                <a:lnTo>
                  <a:pt x="0" y="243976"/>
                </a:lnTo>
                <a:close/>
              </a:path>
            </a:pathLst>
          </a:custGeom>
        </p:spPr>
        <p:style>
          <a:lnRef idx="0">
            <a:schemeClr val="lt1">
              <a:hueOff val="0"/>
              <a:satOff val="0"/>
              <a:lumOff val="0"/>
              <a:alphaOff val="0"/>
            </a:schemeClr>
          </a:lnRef>
          <a:fillRef idx="3">
            <a:schemeClr val="accent5">
              <a:hueOff val="-5632119"/>
              <a:satOff val="-14516"/>
              <a:lumOff val="-9804"/>
              <a:alphaOff val="0"/>
            </a:schemeClr>
          </a:fillRef>
          <a:effectRef idx="2">
            <a:schemeClr val="accent5">
              <a:hueOff val="-5632119"/>
              <a:satOff val="-14516"/>
              <a:lumOff val="-9804"/>
              <a:alphaOff val="0"/>
            </a:schemeClr>
          </a:effectRef>
          <a:fontRef idx="minor">
            <a:schemeClr val="lt1"/>
          </a:fontRef>
        </p:style>
        <p:txBody>
          <a:bodyPr spcFirstLastPara="0" vert="horz" wrap="square" lIns="124798" tIns="124798" rIns="124798" bIns="124798" numCol="1" spcCol="1270" anchor="ctr" anchorCtr="0">
            <a:noAutofit/>
          </a:bodyPr>
          <a:lstStyle/>
          <a:p>
            <a:pPr algn="ctr" defTabSz="622300">
              <a:lnSpc>
                <a:spcPct val="90000"/>
              </a:lnSpc>
              <a:spcBef>
                <a:spcPct val="0"/>
              </a:spcBef>
              <a:spcAft>
                <a:spcPct val="35000"/>
              </a:spcAft>
            </a:pPr>
            <a:r>
              <a:rPr lang="fr-FR" sz="1400" b="1" dirty="0">
                <a:latin typeface="Montserrat" panose="00000500000000000000" pitchFamily="2" charset="0"/>
              </a:rPr>
              <a:t>Lemmatisation</a:t>
            </a:r>
          </a:p>
          <a:p>
            <a:pPr marL="0" lvl="0" indent="0" algn="ctr" defTabSz="622300">
              <a:lnSpc>
                <a:spcPct val="90000"/>
              </a:lnSpc>
              <a:spcBef>
                <a:spcPct val="0"/>
              </a:spcBef>
              <a:spcAft>
                <a:spcPct val="35000"/>
              </a:spcAft>
              <a:buNone/>
            </a:pPr>
            <a:endParaRPr lang="fr-FR" sz="1400" b="1" kern="1200" dirty="0">
              <a:latin typeface="Montserrat" panose="00000500000000000000" pitchFamily="2" charset="0"/>
            </a:endParaRPr>
          </a:p>
          <a:p>
            <a:pPr marL="0" lvl="0" indent="0" algn="ctr" defTabSz="622300">
              <a:lnSpc>
                <a:spcPct val="90000"/>
              </a:lnSpc>
              <a:spcBef>
                <a:spcPct val="0"/>
              </a:spcBef>
              <a:spcAft>
                <a:spcPct val="35000"/>
              </a:spcAft>
              <a:buNone/>
            </a:pPr>
            <a:r>
              <a:rPr lang="fr-FR" sz="1400" b="1" kern="1200" dirty="0" err="1">
                <a:latin typeface="Montserrat" panose="00000500000000000000" pitchFamily="2" charset="0"/>
              </a:rPr>
              <a:t>Stemming</a:t>
            </a:r>
            <a:endParaRPr lang="fr-FR" sz="1400" b="1" kern="1200" dirty="0">
              <a:latin typeface="Montserrat" panose="00000500000000000000" pitchFamily="2" charset="0"/>
            </a:endParaRPr>
          </a:p>
        </p:txBody>
      </p:sp>
      <p:sp>
        <p:nvSpPr>
          <p:cNvPr id="8" name="ZoneTexte 7">
            <a:extLst>
              <a:ext uri="{FF2B5EF4-FFF2-40B4-BE49-F238E27FC236}">
                <a16:creationId xmlns:a16="http://schemas.microsoft.com/office/drawing/2014/main" id="{8425C163-7D9D-4A91-8394-60AFA3CDFEBA}"/>
              </a:ext>
            </a:extLst>
          </p:cNvPr>
          <p:cNvSpPr txBox="1"/>
          <p:nvPr/>
        </p:nvSpPr>
        <p:spPr>
          <a:xfrm rot="16200000">
            <a:off x="-1569034" y="1236664"/>
            <a:ext cx="3848100" cy="40011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fr-FR" sz="2000" b="1" dirty="0" err="1">
                <a:ln/>
                <a:solidFill>
                  <a:schemeClr val="accent1">
                    <a:lumMod val="50000"/>
                  </a:schemeClr>
                </a:solidFill>
              </a:rPr>
              <a:t>Dataset</a:t>
            </a:r>
            <a:r>
              <a:rPr lang="fr-FR" sz="2000" b="1" dirty="0">
                <a:ln/>
                <a:solidFill>
                  <a:schemeClr val="accent1">
                    <a:lumMod val="50000"/>
                  </a:schemeClr>
                </a:solidFill>
              </a:rPr>
              <a:t> initial</a:t>
            </a:r>
          </a:p>
        </p:txBody>
      </p:sp>
      <p:sp>
        <p:nvSpPr>
          <p:cNvPr id="9" name="ZoneTexte 8">
            <a:extLst>
              <a:ext uri="{FF2B5EF4-FFF2-40B4-BE49-F238E27FC236}">
                <a16:creationId xmlns:a16="http://schemas.microsoft.com/office/drawing/2014/main" id="{6BDEBC61-B89A-4CCA-8B65-6EF29475AAF0}"/>
              </a:ext>
            </a:extLst>
          </p:cNvPr>
          <p:cNvSpPr txBox="1"/>
          <p:nvPr/>
        </p:nvSpPr>
        <p:spPr>
          <a:xfrm rot="16200000">
            <a:off x="8847474" y="885475"/>
            <a:ext cx="5946709" cy="40011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fr-FR" sz="2000" b="1" dirty="0">
                <a:ln/>
                <a:solidFill>
                  <a:schemeClr val="accent1">
                    <a:lumMod val="50000"/>
                  </a:schemeClr>
                </a:solidFill>
              </a:rPr>
              <a:t>Corpus prêt pour la modélisation</a:t>
            </a:r>
          </a:p>
        </p:txBody>
      </p:sp>
      <p:sp>
        <p:nvSpPr>
          <p:cNvPr id="11" name="ZoneTexte 10">
            <a:extLst>
              <a:ext uri="{FF2B5EF4-FFF2-40B4-BE49-F238E27FC236}">
                <a16:creationId xmlns:a16="http://schemas.microsoft.com/office/drawing/2014/main" id="{07E72C6A-9557-4278-9477-11E44ABA3F13}"/>
              </a:ext>
            </a:extLst>
          </p:cNvPr>
          <p:cNvSpPr txBox="1"/>
          <p:nvPr/>
        </p:nvSpPr>
        <p:spPr>
          <a:xfrm>
            <a:off x="3898232" y="853239"/>
            <a:ext cx="4523873" cy="369332"/>
          </a:xfrm>
          <a:prstGeom prst="rect">
            <a:avLst/>
          </a:prstGeom>
          <a:noFill/>
        </p:spPr>
        <p:txBody>
          <a:bodyPr wrap="square" rtlCol="0">
            <a:spAutoFit/>
          </a:bodyPr>
          <a:lstStyle/>
          <a:p>
            <a:r>
              <a:rPr lang="fr-FR" b="1" dirty="0">
                <a:latin typeface="Montserrat" panose="00000500000000000000" pitchFamily="2" charset="0"/>
              </a:rPr>
              <a:t>Pipeline de preprocessing</a:t>
            </a:r>
          </a:p>
        </p:txBody>
      </p:sp>
      <p:sp>
        <p:nvSpPr>
          <p:cNvPr id="4" name="Rectangle 1">
            <a:extLst>
              <a:ext uri="{FF2B5EF4-FFF2-40B4-BE49-F238E27FC236}">
                <a16:creationId xmlns:a16="http://schemas.microsoft.com/office/drawing/2014/main" id="{F2AE5222-2572-73AF-74AF-1568DE2002DB}"/>
              </a:ext>
            </a:extLst>
          </p:cNvPr>
          <p:cNvSpPr>
            <a:spLocks noChangeArrowheads="1"/>
          </p:cNvSpPr>
          <p:nvPr/>
        </p:nvSpPr>
        <p:spPr bwMode="auto">
          <a:xfrm>
            <a:off x="7566996" y="4519734"/>
            <a:ext cx="4205472" cy="150810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000000"/>
                </a:solidFill>
                <a:effectLst/>
                <a:latin typeface="Courier New" panose="02070309020205020404" pitchFamily="49" charset="0"/>
              </a:rPr>
              <a:t>'</a:t>
            </a:r>
            <a:r>
              <a:rPr kumimoji="0" lang="fr-FR" altLang="fr-FR" sz="1400" b="0" i="0" u="none" strike="noStrike" cap="none" normalizeH="0" baseline="0" dirty="0" err="1">
                <a:ln>
                  <a:noFill/>
                </a:ln>
                <a:solidFill>
                  <a:srgbClr val="000000"/>
                </a:solidFill>
                <a:effectLst/>
                <a:latin typeface="Courier New" panose="02070309020205020404" pitchFamily="49" charset="0"/>
              </a:rPr>
              <a:t>skmei</a:t>
            </a:r>
            <a:r>
              <a:rPr kumimoji="0" lang="fr-FR" altLang="fr-FR" sz="1400" b="0" i="0" u="none" strike="noStrike" cap="none" normalizeH="0" baseline="0" dirty="0">
                <a:ln>
                  <a:noFill/>
                </a:ln>
                <a:solidFill>
                  <a:srgbClr val="000000"/>
                </a:solidFill>
                <a:effectLst/>
                <a:latin typeface="Courier New" panose="02070309020205020404" pitchFamily="49" charset="0"/>
              </a:rPr>
              <a:t> </a:t>
            </a:r>
            <a:r>
              <a:rPr kumimoji="0" lang="fr-FR" altLang="fr-FR" sz="1400" b="0" i="0" u="none" strike="noStrike" cap="none" normalizeH="0" baseline="0" dirty="0" err="1">
                <a:ln>
                  <a:noFill/>
                </a:ln>
                <a:solidFill>
                  <a:srgbClr val="000000"/>
                </a:solidFill>
                <a:effectLst/>
                <a:latin typeface="Courier New" panose="02070309020205020404" pitchFamily="49" charset="0"/>
              </a:rPr>
              <a:t>addarkorang</a:t>
            </a:r>
            <a:r>
              <a:rPr kumimoji="0" lang="fr-FR" altLang="fr-FR" sz="1400" b="0" i="0" u="none" strike="noStrike" cap="none" normalizeH="0" baseline="0" dirty="0">
                <a:ln>
                  <a:noFill/>
                </a:ln>
                <a:solidFill>
                  <a:srgbClr val="000000"/>
                </a:solidFill>
                <a:effectLst/>
                <a:latin typeface="Courier New" panose="02070309020205020404" pitchFamily="49" charset="0"/>
              </a:rPr>
              <a:t> sport </a:t>
            </a:r>
            <a:r>
              <a:rPr kumimoji="0" lang="fr-FR" altLang="fr-FR" sz="1400" b="0" i="0" u="none" strike="noStrike" cap="none" normalizeH="0" baseline="0" dirty="0" err="1">
                <a:ln>
                  <a:noFill/>
                </a:ln>
                <a:solidFill>
                  <a:srgbClr val="000000"/>
                </a:solidFill>
                <a:effectLst/>
                <a:latin typeface="Courier New" panose="02070309020205020404" pitchFamily="49" charset="0"/>
              </a:rPr>
              <a:t>analogdigit</a:t>
            </a:r>
            <a:r>
              <a:rPr kumimoji="0" lang="fr-FR" altLang="fr-FR" sz="1400" b="0" i="0" u="none" strike="noStrike" cap="none" normalizeH="0" baseline="0" dirty="0">
                <a:ln>
                  <a:noFill/>
                </a:ln>
                <a:solidFill>
                  <a:srgbClr val="000000"/>
                </a:solidFill>
                <a:effectLst/>
                <a:latin typeface="Courier New" panose="02070309020205020404" pitchFamily="49" charset="0"/>
              </a:rPr>
              <a:t> </a:t>
            </a:r>
            <a:r>
              <a:rPr kumimoji="0" lang="fr-FR" altLang="fr-FR" sz="1400" b="0" i="0" u="none" strike="noStrike" cap="none" normalizeH="0" baseline="0" dirty="0" err="1">
                <a:ln>
                  <a:noFill/>
                </a:ln>
                <a:solidFill>
                  <a:srgbClr val="000000"/>
                </a:solidFill>
                <a:effectLst/>
                <a:latin typeface="Courier New" panose="02070309020205020404" pitchFamily="49" charset="0"/>
              </a:rPr>
              <a:t>watch</a:t>
            </a:r>
            <a:r>
              <a:rPr kumimoji="0" lang="fr-FR" altLang="fr-FR" sz="1400" b="0" i="0" u="none" strike="noStrike" cap="none" normalizeH="0" baseline="0" dirty="0">
                <a:ln>
                  <a:noFill/>
                </a:ln>
                <a:solidFill>
                  <a:srgbClr val="000000"/>
                </a:solidFill>
                <a:effectLst/>
                <a:latin typeface="Courier New" panose="02070309020205020404" pitchFamily="49" charset="0"/>
              </a:rPr>
              <a:t> men boy </a:t>
            </a:r>
            <a:r>
              <a:rPr kumimoji="0" lang="fr-FR" altLang="fr-FR" sz="1400" b="0" i="0" u="none" strike="noStrike" cap="none" normalizeH="0" baseline="0" dirty="0" err="1">
                <a:ln>
                  <a:noFill/>
                </a:ln>
                <a:solidFill>
                  <a:srgbClr val="000000"/>
                </a:solidFill>
                <a:effectLst/>
                <a:latin typeface="Courier New" panose="02070309020205020404" pitchFamily="49" charset="0"/>
              </a:rPr>
              <a:t>skmei</a:t>
            </a:r>
            <a:r>
              <a:rPr kumimoji="0" lang="fr-FR" altLang="fr-FR" sz="1400" b="0" i="0" u="none" strike="noStrike" cap="none" normalizeH="0" baseline="0" dirty="0">
                <a:ln>
                  <a:noFill/>
                </a:ln>
                <a:solidFill>
                  <a:srgbClr val="000000"/>
                </a:solidFill>
                <a:effectLst/>
                <a:latin typeface="Courier New" panose="02070309020205020404" pitchFamily="49" charset="0"/>
              </a:rPr>
              <a:t> </a:t>
            </a:r>
            <a:r>
              <a:rPr kumimoji="0" lang="fr-FR" altLang="fr-FR" sz="1400" b="0" i="0" u="none" strike="noStrike" cap="none" normalizeH="0" baseline="0" dirty="0" err="1">
                <a:ln>
                  <a:noFill/>
                </a:ln>
                <a:solidFill>
                  <a:srgbClr val="000000"/>
                </a:solidFill>
                <a:effectLst/>
                <a:latin typeface="Courier New" panose="02070309020205020404" pitchFamily="49" charset="0"/>
              </a:rPr>
              <a:t>addarkorang</a:t>
            </a:r>
            <a:r>
              <a:rPr kumimoji="0" lang="fr-FR" altLang="fr-FR" sz="1400" b="0" i="0" u="none" strike="noStrike" cap="none" normalizeH="0" baseline="0" dirty="0">
                <a:ln>
                  <a:noFill/>
                </a:ln>
                <a:solidFill>
                  <a:srgbClr val="000000"/>
                </a:solidFill>
                <a:effectLst/>
                <a:latin typeface="Courier New" panose="02070309020205020404" pitchFamily="49" charset="0"/>
              </a:rPr>
              <a:t> sport </a:t>
            </a:r>
            <a:r>
              <a:rPr kumimoji="0" lang="fr-FR" altLang="fr-FR" sz="1400" b="0" i="0" u="none" strike="noStrike" cap="none" normalizeH="0" baseline="0" dirty="0" err="1">
                <a:ln>
                  <a:noFill/>
                </a:ln>
                <a:solidFill>
                  <a:srgbClr val="000000"/>
                </a:solidFill>
                <a:effectLst/>
                <a:latin typeface="Courier New" panose="02070309020205020404" pitchFamily="49" charset="0"/>
              </a:rPr>
              <a:t>analogdigit</a:t>
            </a:r>
            <a:r>
              <a:rPr kumimoji="0" lang="fr-FR" altLang="fr-FR" sz="1400" b="0" i="0" u="none" strike="noStrike" cap="none" normalizeH="0" baseline="0" dirty="0">
                <a:ln>
                  <a:noFill/>
                </a:ln>
                <a:solidFill>
                  <a:srgbClr val="000000"/>
                </a:solidFill>
                <a:effectLst/>
                <a:latin typeface="Courier New" panose="02070309020205020404" pitchFamily="49" charset="0"/>
              </a:rPr>
              <a:t> </a:t>
            </a:r>
            <a:r>
              <a:rPr kumimoji="0" lang="fr-FR" altLang="fr-FR" sz="1400" b="0" i="0" u="none" strike="noStrike" cap="none" normalizeH="0" baseline="0" dirty="0" err="1">
                <a:ln>
                  <a:noFill/>
                </a:ln>
                <a:solidFill>
                  <a:srgbClr val="000000"/>
                </a:solidFill>
                <a:effectLst/>
                <a:latin typeface="Courier New" panose="02070309020205020404" pitchFamily="49" charset="0"/>
              </a:rPr>
              <a:t>watch</a:t>
            </a:r>
            <a:r>
              <a:rPr kumimoji="0" lang="fr-FR" altLang="fr-FR" sz="1400" b="0" i="0" u="none" strike="noStrike" cap="none" normalizeH="0" baseline="0" dirty="0">
                <a:ln>
                  <a:noFill/>
                </a:ln>
                <a:solidFill>
                  <a:srgbClr val="000000"/>
                </a:solidFill>
                <a:effectLst/>
                <a:latin typeface="Courier New" panose="02070309020205020404" pitchFamily="49" charset="0"/>
              </a:rPr>
              <a:t> men boy </a:t>
            </a:r>
            <a:r>
              <a:rPr kumimoji="0" lang="fr-FR" altLang="fr-FR" sz="1400" b="0" i="0" u="none" strike="noStrike" cap="none" normalizeH="0" baseline="0" dirty="0" err="1">
                <a:ln>
                  <a:noFill/>
                </a:ln>
                <a:solidFill>
                  <a:srgbClr val="000000"/>
                </a:solidFill>
                <a:effectLst/>
                <a:latin typeface="Courier New" panose="02070309020205020404" pitchFamily="49" charset="0"/>
              </a:rPr>
              <a:t>addarkorang</a:t>
            </a:r>
            <a:r>
              <a:rPr kumimoji="0" lang="fr-FR" altLang="fr-FR" sz="1400" b="0" i="0" u="none" strike="noStrike" cap="none" normalizeH="0" baseline="0" dirty="0">
                <a:ln>
                  <a:noFill/>
                </a:ln>
                <a:solidFill>
                  <a:srgbClr val="000000"/>
                </a:solidFill>
                <a:effectLst/>
                <a:latin typeface="Courier New" panose="02070309020205020404" pitchFamily="49" charset="0"/>
              </a:rPr>
              <a:t> </a:t>
            </a:r>
            <a:r>
              <a:rPr kumimoji="0" lang="fr-FR" altLang="fr-FR" sz="1400" b="0" i="0" u="none" strike="noStrike" cap="none" normalizeH="0" baseline="0" dirty="0" err="1">
                <a:ln>
                  <a:noFill/>
                </a:ln>
                <a:solidFill>
                  <a:srgbClr val="000000"/>
                </a:solidFill>
                <a:effectLst/>
                <a:latin typeface="Courier New" panose="02070309020205020404" pitchFamily="49" charset="0"/>
              </a:rPr>
              <a:t>onlin</a:t>
            </a:r>
            <a:r>
              <a:rPr kumimoji="0" lang="fr-FR" altLang="fr-FR" sz="1400" b="0" i="0" u="none" strike="noStrike" cap="none" normalizeH="0" baseline="0" dirty="0">
                <a:ln>
                  <a:noFill/>
                </a:ln>
                <a:solidFill>
                  <a:srgbClr val="000000"/>
                </a:solidFill>
                <a:effectLst/>
                <a:latin typeface="Courier New" panose="02070309020205020404" pitchFamily="49" charset="0"/>
              </a:rPr>
              <a:t> </a:t>
            </a:r>
            <a:r>
              <a:rPr kumimoji="0" lang="fr-FR" altLang="fr-FR" sz="1400" b="0" i="0" u="none" strike="noStrike" cap="none" normalizeH="0" baseline="0" dirty="0" err="1">
                <a:ln>
                  <a:noFill/>
                </a:ln>
                <a:solidFill>
                  <a:srgbClr val="000000"/>
                </a:solidFill>
                <a:effectLst/>
                <a:latin typeface="Courier New" panose="02070309020205020404" pitchFamily="49" charset="0"/>
              </a:rPr>
              <a:t>india</a:t>
            </a:r>
            <a:r>
              <a:rPr kumimoji="0" lang="fr-FR" altLang="fr-FR" sz="1400" b="0" i="0" u="none" strike="noStrike" cap="none" normalizeH="0" baseline="0" dirty="0">
                <a:ln>
                  <a:noFill/>
                </a:ln>
                <a:solidFill>
                  <a:srgbClr val="000000"/>
                </a:solidFill>
                <a:effectLst/>
                <a:latin typeface="Courier New" panose="02070309020205020404" pitchFamily="49" charset="0"/>
              </a:rPr>
              <a:t> </a:t>
            </a:r>
            <a:r>
              <a:rPr kumimoji="0" lang="fr-FR" altLang="fr-FR" sz="1400" b="0" i="0" u="none" strike="noStrike" cap="none" normalizeH="0" baseline="0" dirty="0" err="1">
                <a:ln>
                  <a:noFill/>
                </a:ln>
                <a:solidFill>
                  <a:srgbClr val="000000"/>
                </a:solidFill>
                <a:effectLst/>
                <a:latin typeface="Courier New" panose="02070309020205020404" pitchFamily="49" charset="0"/>
              </a:rPr>
              <a:t>flipkartcom</a:t>
            </a:r>
            <a:r>
              <a:rPr kumimoji="0" lang="fr-FR" altLang="fr-FR" sz="1400" b="0" i="0" u="none" strike="noStrike" cap="none" normalizeH="0" baseline="0" dirty="0">
                <a:ln>
                  <a:noFill/>
                </a:ln>
                <a:solidFill>
                  <a:srgbClr val="000000"/>
                </a:solidFill>
                <a:effectLst/>
                <a:latin typeface="Courier New" panose="02070309020205020404" pitchFamily="49" charset="0"/>
              </a:rPr>
              <a:t> digit </a:t>
            </a:r>
            <a:r>
              <a:rPr kumimoji="0" lang="fr-FR" altLang="fr-FR" sz="1400" b="0" i="0" u="none" strike="noStrike" cap="none" normalizeH="0" baseline="0" dirty="0" err="1">
                <a:ln>
                  <a:noFill/>
                </a:ln>
                <a:solidFill>
                  <a:srgbClr val="000000"/>
                </a:solidFill>
                <a:effectLst/>
                <a:latin typeface="Courier New" panose="02070309020205020404" pitchFamily="49" charset="0"/>
              </a:rPr>
              <a:t>chronograph</a:t>
            </a:r>
            <a:r>
              <a:rPr kumimoji="0" lang="fr-FR" altLang="fr-FR" sz="1400" b="0" i="0" u="none" strike="noStrike" cap="none" normalizeH="0" baseline="0" dirty="0">
                <a:ln>
                  <a:noFill/>
                </a:ln>
                <a:solidFill>
                  <a:srgbClr val="000000"/>
                </a:solidFill>
                <a:effectLst/>
                <a:latin typeface="Courier New" panose="02070309020205020404" pitchFamily="49" charset="0"/>
              </a:rPr>
              <a:t> </a:t>
            </a:r>
            <a:r>
              <a:rPr kumimoji="0" lang="fr-FR" altLang="fr-FR" sz="1400" b="0" i="0" u="none" strike="noStrike" cap="none" normalizeH="0" baseline="0" dirty="0" err="1">
                <a:ln>
                  <a:noFill/>
                </a:ln>
                <a:solidFill>
                  <a:srgbClr val="000000"/>
                </a:solidFill>
                <a:effectLst/>
                <a:latin typeface="Courier New" panose="02070309020205020404" pitchFamily="49" charset="0"/>
              </a:rPr>
              <a:t>alarm</a:t>
            </a:r>
            <a:r>
              <a:rPr kumimoji="0" lang="fr-FR" altLang="fr-FR" sz="1400" b="0" i="0" u="none" strike="noStrike" cap="none" normalizeH="0" baseline="0" dirty="0">
                <a:ln>
                  <a:noFill/>
                </a:ln>
                <a:solidFill>
                  <a:srgbClr val="000000"/>
                </a:solidFill>
                <a:effectLst/>
                <a:latin typeface="Courier New" panose="02070309020205020404" pitchFamily="49" charset="0"/>
              </a:rPr>
              <a:t> </a:t>
            </a:r>
            <a:r>
              <a:rPr kumimoji="0" lang="fr-FR" altLang="fr-FR" sz="1400" b="0" i="0" u="none" strike="noStrike" cap="none" normalizeH="0" baseline="0" dirty="0" err="1">
                <a:ln>
                  <a:noFill/>
                </a:ln>
                <a:solidFill>
                  <a:srgbClr val="000000"/>
                </a:solidFill>
                <a:effectLst/>
                <a:latin typeface="Courier New" panose="02070309020205020404" pitchFamily="49" charset="0"/>
              </a:rPr>
              <a:t>watch</a:t>
            </a:r>
            <a:r>
              <a:rPr kumimoji="0" lang="fr-FR" altLang="fr-FR" sz="1400" b="0" i="0" u="none" strike="noStrike" cap="none" normalizeH="0" baseline="0" dirty="0">
                <a:ln>
                  <a:noFill/>
                </a:ln>
                <a:solidFill>
                  <a:srgbClr val="000000"/>
                </a:solidFill>
                <a:effectLst/>
                <a:latin typeface="Courier New" panose="02070309020205020404" pitchFamily="49" charset="0"/>
              </a:rPr>
              <a:t> light </a:t>
            </a:r>
            <a:r>
              <a:rPr kumimoji="0" lang="fr-FR" altLang="fr-FR" sz="1400" b="0" i="0" u="none" strike="noStrike" cap="none" normalizeH="0" baseline="0" dirty="0" err="1">
                <a:ln>
                  <a:noFill/>
                </a:ln>
                <a:solidFill>
                  <a:srgbClr val="000000"/>
                </a:solidFill>
                <a:effectLst/>
                <a:latin typeface="Courier New" panose="02070309020205020404" pitchFamily="49" charset="0"/>
              </a:rPr>
              <a:t>function</a:t>
            </a:r>
            <a:r>
              <a:rPr kumimoji="0" lang="fr-FR" altLang="fr-FR" sz="1400" b="0" i="0" u="none" strike="noStrike" cap="none" normalizeH="0" baseline="0" dirty="0">
                <a:ln>
                  <a:noFill/>
                </a:ln>
                <a:solidFill>
                  <a:srgbClr val="000000"/>
                </a:solidFill>
                <a:effectLst/>
                <a:latin typeface="Courier New" panose="02070309020205020404" pitchFamily="49" charset="0"/>
              </a:rPr>
              <a:t> date </a:t>
            </a:r>
            <a:r>
              <a:rPr kumimoji="0" lang="fr-FR" altLang="fr-FR" sz="1400" b="0" i="0" u="none" strike="noStrike" cap="none" normalizeH="0" baseline="0" dirty="0" err="1">
                <a:ln>
                  <a:noFill/>
                </a:ln>
                <a:solidFill>
                  <a:srgbClr val="000000"/>
                </a:solidFill>
                <a:effectLst/>
                <a:latin typeface="Courier New" panose="02070309020205020404" pitchFamily="49" charset="0"/>
              </a:rPr>
              <a:t>month</a:t>
            </a:r>
            <a:r>
              <a:rPr kumimoji="0" lang="fr-FR" altLang="fr-FR" sz="1400" b="0" i="0" u="none" strike="noStrike" cap="none" normalizeH="0" baseline="0" dirty="0">
                <a:ln>
                  <a:noFill/>
                </a:ln>
                <a:solidFill>
                  <a:srgbClr val="000000"/>
                </a:solidFill>
                <a:effectLst/>
                <a:latin typeface="Courier New" panose="02070309020205020404" pitchFamily="49" charset="0"/>
              </a:rPr>
              <a:t> display </a:t>
            </a:r>
            <a:r>
              <a:rPr kumimoji="0" lang="fr-FR" altLang="fr-FR" sz="1400" b="0" i="0" u="none" strike="noStrike" cap="none" normalizeH="0" baseline="0" dirty="0" err="1">
                <a:ln>
                  <a:noFill/>
                </a:ln>
                <a:solidFill>
                  <a:srgbClr val="000000"/>
                </a:solidFill>
                <a:effectLst/>
                <a:latin typeface="Courier New" panose="02070309020205020404" pitchFamily="49" charset="0"/>
              </a:rPr>
              <a:t>great</a:t>
            </a:r>
            <a:r>
              <a:rPr kumimoji="0" lang="fr-FR" altLang="fr-FR" sz="1400" b="0" i="0" u="none" strike="noStrike" cap="none" normalizeH="0" baseline="0" dirty="0">
                <a:ln>
                  <a:noFill/>
                </a:ln>
                <a:solidFill>
                  <a:srgbClr val="000000"/>
                </a:solidFill>
                <a:effectLst/>
                <a:latin typeface="Courier New" panose="02070309020205020404" pitchFamily="49" charset="0"/>
              </a:rPr>
              <a:t> discount </a:t>
            </a:r>
            <a:r>
              <a:rPr kumimoji="0" lang="fr-FR" altLang="fr-FR" sz="1400" b="0" i="0" u="none" strike="noStrike" cap="none" normalizeH="0" baseline="0" dirty="0" err="1">
                <a:ln>
                  <a:noFill/>
                </a:ln>
                <a:solidFill>
                  <a:srgbClr val="000000"/>
                </a:solidFill>
                <a:effectLst/>
                <a:latin typeface="Courier New" panose="02070309020205020404" pitchFamily="49" charset="0"/>
              </a:rPr>
              <a:t>genuin</a:t>
            </a:r>
            <a:r>
              <a:rPr kumimoji="0" lang="fr-FR" altLang="fr-FR" sz="1400" b="0" i="0" u="none" strike="noStrike" cap="none" normalizeH="0" baseline="0" dirty="0">
                <a:ln>
                  <a:noFill/>
                </a:ln>
                <a:solidFill>
                  <a:srgbClr val="000000"/>
                </a:solidFill>
                <a:effectLst/>
                <a:latin typeface="Courier New" panose="02070309020205020404" pitchFamily="49" charset="0"/>
              </a:rPr>
              <a:t> </a:t>
            </a:r>
            <a:r>
              <a:rPr kumimoji="0" lang="fr-FR" altLang="fr-FR" sz="1400" b="0" i="0" u="none" strike="noStrike" cap="none" normalizeH="0" baseline="0" dirty="0" err="1">
                <a:ln>
                  <a:noFill/>
                </a:ln>
                <a:solidFill>
                  <a:srgbClr val="000000"/>
                </a:solidFill>
                <a:effectLst/>
                <a:latin typeface="Courier New" panose="02070309020205020404" pitchFamily="49" charset="0"/>
              </a:rPr>
              <a:t>deliveri</a:t>
            </a:r>
            <a:r>
              <a:rPr kumimoji="0" lang="fr-FR" altLang="fr-FR" sz="1400" b="0" i="0" u="none" strike="noStrike" cap="none" normalizeH="0" baseline="0" dirty="0">
                <a:ln>
                  <a:noFill/>
                </a:ln>
                <a:solidFill>
                  <a:srgbClr val="000000"/>
                </a:solidFill>
                <a:effectLst/>
                <a:latin typeface="Courier New" panose="02070309020205020404" pitchFamily="49" charset="0"/>
              </a:rPr>
              <a:t>'</a:t>
            </a:r>
            <a:r>
              <a:rPr kumimoji="0" lang="fr-FR" altLang="fr-FR" sz="1400" b="0" i="0" u="none" strike="noStrike" cap="none" normalizeH="0" baseline="0" dirty="0">
                <a:ln>
                  <a:noFill/>
                </a:ln>
                <a:solidFill>
                  <a:schemeClr val="tx1"/>
                </a:solidFill>
                <a:effectLst/>
              </a:rPr>
              <a:t> </a:t>
            </a:r>
            <a:endParaRPr kumimoji="0" lang="fr-FR" altLang="fr-FR" sz="14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EBF2F220-843B-1CD1-160B-B4F5934858B0}"/>
              </a:ext>
            </a:extLst>
          </p:cNvPr>
          <p:cNvSpPr>
            <a:spLocks noChangeArrowheads="1"/>
          </p:cNvSpPr>
          <p:nvPr/>
        </p:nvSpPr>
        <p:spPr bwMode="auto">
          <a:xfrm>
            <a:off x="355016" y="4143057"/>
            <a:ext cx="4602446" cy="215443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000000"/>
                </a:solidFill>
                <a:effectLst/>
                <a:latin typeface="Courier New" panose="02070309020205020404" pitchFamily="49" charset="0"/>
              </a:rPr>
              <a:t>'</a:t>
            </a:r>
            <a:r>
              <a:rPr kumimoji="0" lang="fr-FR" altLang="fr-FR" sz="1400" b="0" i="0" u="none" strike="noStrike" cap="none" normalizeH="0" baseline="0" dirty="0" err="1">
                <a:ln>
                  <a:noFill/>
                </a:ln>
                <a:solidFill>
                  <a:srgbClr val="000000"/>
                </a:solidFill>
                <a:effectLst/>
                <a:latin typeface="Courier New" panose="02070309020205020404" pitchFamily="49" charset="0"/>
              </a:rPr>
              <a:t>Skmei</a:t>
            </a:r>
            <a:r>
              <a:rPr kumimoji="0" lang="fr-FR" altLang="fr-FR" sz="1400" b="0" i="0" u="none" strike="noStrike" cap="none" normalizeH="0" baseline="0" dirty="0">
                <a:ln>
                  <a:noFill/>
                </a:ln>
                <a:solidFill>
                  <a:srgbClr val="000000"/>
                </a:solidFill>
                <a:effectLst/>
                <a:latin typeface="Courier New" panose="02070309020205020404" pitchFamily="49" charset="0"/>
              </a:rPr>
              <a:t> AD1057-Dark-Orange Sports </a:t>
            </a:r>
            <a:r>
              <a:rPr kumimoji="0" lang="fr-FR" altLang="fr-FR" sz="1400" b="0" i="0" u="none" strike="noStrike" cap="none" normalizeH="0" baseline="0" dirty="0" err="1">
                <a:ln>
                  <a:noFill/>
                </a:ln>
                <a:solidFill>
                  <a:srgbClr val="000000"/>
                </a:solidFill>
                <a:effectLst/>
                <a:latin typeface="Courier New" panose="02070309020205020404" pitchFamily="49" charset="0"/>
              </a:rPr>
              <a:t>Analog</a:t>
            </a:r>
            <a:r>
              <a:rPr kumimoji="0" lang="fr-FR" altLang="fr-FR" sz="1400" b="0" i="0" u="none" strike="noStrike" cap="none" normalizeH="0" baseline="0" dirty="0">
                <a:ln>
                  <a:noFill/>
                </a:ln>
                <a:solidFill>
                  <a:srgbClr val="000000"/>
                </a:solidFill>
                <a:effectLst/>
                <a:latin typeface="Courier New" panose="02070309020205020404" pitchFamily="49" charset="0"/>
              </a:rPr>
              <a:t>-Digital Watch - For Men, Boys - </a:t>
            </a:r>
            <a:r>
              <a:rPr kumimoji="0" lang="fr-FR" altLang="fr-FR" sz="1400" b="0" i="0" u="none" strike="noStrike" cap="none" normalizeH="0" baseline="0" dirty="0" err="1">
                <a:ln>
                  <a:noFill/>
                </a:ln>
                <a:solidFill>
                  <a:srgbClr val="000000"/>
                </a:solidFill>
                <a:effectLst/>
                <a:latin typeface="Courier New" panose="02070309020205020404" pitchFamily="49" charset="0"/>
              </a:rPr>
              <a:t>Buy</a:t>
            </a:r>
            <a:r>
              <a:rPr kumimoji="0" lang="fr-FR" altLang="fr-FR" sz="1400" b="0" i="0" u="none" strike="noStrike" cap="none" normalizeH="0" baseline="0" dirty="0">
                <a:ln>
                  <a:noFill/>
                </a:ln>
                <a:solidFill>
                  <a:srgbClr val="000000"/>
                </a:solidFill>
                <a:effectLst/>
                <a:latin typeface="Courier New" panose="02070309020205020404" pitchFamily="49" charset="0"/>
              </a:rPr>
              <a:t> </a:t>
            </a:r>
            <a:r>
              <a:rPr kumimoji="0" lang="fr-FR" altLang="fr-FR" sz="1400" b="0" i="0" u="none" strike="noStrike" cap="none" normalizeH="0" baseline="0" dirty="0" err="1">
                <a:ln>
                  <a:noFill/>
                </a:ln>
                <a:solidFill>
                  <a:srgbClr val="000000"/>
                </a:solidFill>
                <a:effectLst/>
                <a:latin typeface="Courier New" panose="02070309020205020404" pitchFamily="49" charset="0"/>
              </a:rPr>
              <a:t>Skmei</a:t>
            </a:r>
            <a:r>
              <a:rPr kumimoji="0" lang="fr-FR" altLang="fr-FR" sz="1400" b="0" i="0" u="none" strike="noStrike" cap="none" normalizeH="0" baseline="0" dirty="0">
                <a:ln>
                  <a:noFill/>
                </a:ln>
                <a:solidFill>
                  <a:srgbClr val="000000"/>
                </a:solidFill>
                <a:effectLst/>
                <a:latin typeface="Courier New" panose="02070309020205020404" pitchFamily="49" charset="0"/>
              </a:rPr>
              <a:t> AD1057-Dark-Orange Sports </a:t>
            </a:r>
            <a:r>
              <a:rPr kumimoji="0" lang="fr-FR" altLang="fr-FR" sz="1400" b="0" i="0" u="none" strike="noStrike" cap="none" normalizeH="0" baseline="0" dirty="0" err="1">
                <a:ln>
                  <a:noFill/>
                </a:ln>
                <a:solidFill>
                  <a:srgbClr val="000000"/>
                </a:solidFill>
                <a:effectLst/>
                <a:latin typeface="Courier New" panose="02070309020205020404" pitchFamily="49" charset="0"/>
              </a:rPr>
              <a:t>Analog</a:t>
            </a:r>
            <a:r>
              <a:rPr kumimoji="0" lang="fr-FR" altLang="fr-FR" sz="1400" b="0" i="0" u="none" strike="noStrike" cap="none" normalizeH="0" baseline="0" dirty="0">
                <a:ln>
                  <a:noFill/>
                </a:ln>
                <a:solidFill>
                  <a:srgbClr val="000000"/>
                </a:solidFill>
                <a:effectLst/>
                <a:latin typeface="Courier New" panose="02070309020205020404" pitchFamily="49" charset="0"/>
              </a:rPr>
              <a:t>-Digital Watch - For Men, Boys AD1057-Dark-Orange Online at Rs.1199 in </a:t>
            </a:r>
            <a:r>
              <a:rPr kumimoji="0" lang="fr-FR" altLang="fr-FR" sz="1400" b="0" i="0" u="none" strike="noStrike" cap="none" normalizeH="0" baseline="0" dirty="0" err="1">
                <a:ln>
                  <a:noFill/>
                </a:ln>
                <a:solidFill>
                  <a:srgbClr val="000000"/>
                </a:solidFill>
                <a:effectLst/>
                <a:latin typeface="Courier New" panose="02070309020205020404" pitchFamily="49" charset="0"/>
              </a:rPr>
              <a:t>India</a:t>
            </a:r>
            <a:r>
              <a:rPr kumimoji="0" lang="fr-FR" altLang="fr-FR" sz="1400" b="0" i="0" u="none" strike="noStrike" cap="none" normalizeH="0" baseline="0" dirty="0">
                <a:ln>
                  <a:noFill/>
                </a:ln>
                <a:solidFill>
                  <a:srgbClr val="000000"/>
                </a:solidFill>
                <a:effectLst/>
                <a:latin typeface="Courier New" panose="02070309020205020404" pitchFamily="49" charset="0"/>
              </a:rPr>
              <a:t> </a:t>
            </a:r>
            <a:r>
              <a:rPr kumimoji="0" lang="fr-FR" altLang="fr-FR" sz="1400" b="0" i="0" u="none" strike="noStrike" cap="none" normalizeH="0" baseline="0" dirty="0" err="1">
                <a:ln>
                  <a:noFill/>
                </a:ln>
                <a:solidFill>
                  <a:srgbClr val="000000"/>
                </a:solidFill>
                <a:effectLst/>
                <a:latin typeface="Courier New" panose="02070309020205020404" pitchFamily="49" charset="0"/>
              </a:rPr>
              <a:t>Only</a:t>
            </a:r>
            <a:r>
              <a:rPr kumimoji="0" lang="fr-FR" altLang="fr-FR" sz="1400" b="0" i="0" u="none" strike="noStrike" cap="none" normalizeH="0" baseline="0" dirty="0">
                <a:ln>
                  <a:noFill/>
                </a:ln>
                <a:solidFill>
                  <a:srgbClr val="000000"/>
                </a:solidFill>
                <a:effectLst/>
                <a:latin typeface="Courier New" panose="02070309020205020404" pitchFamily="49" charset="0"/>
              </a:rPr>
              <a:t> at Flipkart.com. Digital </a:t>
            </a:r>
            <a:r>
              <a:rPr kumimoji="0" lang="fr-FR" altLang="fr-FR" sz="1400" b="0" i="0" u="none" strike="noStrike" cap="none" normalizeH="0" baseline="0" dirty="0" err="1">
                <a:ln>
                  <a:noFill/>
                </a:ln>
                <a:solidFill>
                  <a:srgbClr val="000000"/>
                </a:solidFill>
                <a:effectLst/>
                <a:latin typeface="Courier New" panose="02070309020205020404" pitchFamily="49" charset="0"/>
              </a:rPr>
              <a:t>Chronograph</a:t>
            </a:r>
            <a:r>
              <a:rPr kumimoji="0" lang="fr-FR" altLang="fr-FR" sz="1400" b="0" i="0" u="none" strike="noStrike" cap="none" normalizeH="0" baseline="0" dirty="0">
                <a:ln>
                  <a:noFill/>
                </a:ln>
                <a:solidFill>
                  <a:srgbClr val="000000"/>
                </a:solidFill>
                <a:effectLst/>
                <a:latin typeface="Courier New" panose="02070309020205020404" pitchFamily="49" charset="0"/>
              </a:rPr>
              <a:t>, </a:t>
            </a:r>
            <a:r>
              <a:rPr kumimoji="0" lang="fr-FR" altLang="fr-FR" sz="1400" b="0" i="0" u="none" strike="noStrike" cap="none" normalizeH="0" baseline="0" dirty="0" err="1">
                <a:ln>
                  <a:noFill/>
                </a:ln>
                <a:solidFill>
                  <a:srgbClr val="000000"/>
                </a:solidFill>
                <a:effectLst/>
                <a:latin typeface="Courier New" panose="02070309020205020404" pitchFamily="49" charset="0"/>
              </a:rPr>
              <a:t>Alarm</a:t>
            </a:r>
            <a:r>
              <a:rPr kumimoji="0" lang="fr-FR" altLang="fr-FR" sz="1400" b="0" i="0" u="none" strike="noStrike" cap="none" normalizeH="0" baseline="0" dirty="0">
                <a:ln>
                  <a:noFill/>
                </a:ln>
                <a:solidFill>
                  <a:srgbClr val="000000"/>
                </a:solidFill>
                <a:effectLst/>
                <a:latin typeface="Courier New" panose="02070309020205020404" pitchFamily="49" charset="0"/>
              </a:rPr>
              <a:t> Watch, Light </a:t>
            </a:r>
            <a:r>
              <a:rPr kumimoji="0" lang="fr-FR" altLang="fr-FR" sz="1400" b="0" i="0" u="none" strike="noStrike" cap="none" normalizeH="0" baseline="0" dirty="0" err="1">
                <a:ln>
                  <a:noFill/>
                </a:ln>
                <a:solidFill>
                  <a:srgbClr val="000000"/>
                </a:solidFill>
                <a:effectLst/>
                <a:latin typeface="Courier New" panose="02070309020205020404" pitchFamily="49" charset="0"/>
              </a:rPr>
              <a:t>Function</a:t>
            </a:r>
            <a:r>
              <a:rPr kumimoji="0" lang="fr-FR" altLang="fr-FR" sz="1400" b="0" i="0" u="none" strike="noStrike" cap="none" normalizeH="0" baseline="0" dirty="0">
                <a:ln>
                  <a:noFill/>
                </a:ln>
                <a:solidFill>
                  <a:srgbClr val="000000"/>
                </a:solidFill>
                <a:effectLst/>
                <a:latin typeface="Courier New" panose="02070309020205020404" pitchFamily="49" charset="0"/>
              </a:rPr>
              <a:t>, Date &amp; </a:t>
            </a:r>
            <a:r>
              <a:rPr kumimoji="0" lang="fr-FR" altLang="fr-FR" sz="1400" b="0" i="0" u="none" strike="noStrike" cap="none" normalizeH="0" baseline="0" dirty="0" err="1">
                <a:ln>
                  <a:noFill/>
                </a:ln>
                <a:solidFill>
                  <a:srgbClr val="000000"/>
                </a:solidFill>
                <a:effectLst/>
                <a:latin typeface="Courier New" panose="02070309020205020404" pitchFamily="49" charset="0"/>
              </a:rPr>
              <a:t>Month</a:t>
            </a:r>
            <a:r>
              <a:rPr kumimoji="0" lang="fr-FR" altLang="fr-FR" sz="1400" b="0" i="0" u="none" strike="noStrike" cap="none" normalizeH="0" baseline="0" dirty="0">
                <a:ln>
                  <a:noFill/>
                </a:ln>
                <a:solidFill>
                  <a:srgbClr val="000000"/>
                </a:solidFill>
                <a:effectLst/>
                <a:latin typeface="Courier New" panose="02070309020205020404" pitchFamily="49" charset="0"/>
              </a:rPr>
              <a:t> Display - Great Discounts, </a:t>
            </a:r>
            <a:r>
              <a:rPr kumimoji="0" lang="fr-FR" altLang="fr-FR" sz="1400" b="0" i="0" u="none" strike="noStrike" cap="none" normalizeH="0" baseline="0" dirty="0" err="1">
                <a:ln>
                  <a:noFill/>
                </a:ln>
                <a:solidFill>
                  <a:srgbClr val="000000"/>
                </a:solidFill>
                <a:effectLst/>
                <a:latin typeface="Courier New" panose="02070309020205020404" pitchFamily="49" charset="0"/>
              </a:rPr>
              <a:t>Only</a:t>
            </a:r>
            <a:r>
              <a:rPr kumimoji="0" lang="fr-FR" altLang="fr-FR" sz="1400" b="0" i="0" u="none" strike="noStrike" cap="none" normalizeH="0" baseline="0" dirty="0">
                <a:ln>
                  <a:noFill/>
                </a:ln>
                <a:solidFill>
                  <a:srgbClr val="000000"/>
                </a:solidFill>
                <a:effectLst/>
                <a:latin typeface="Courier New" panose="02070309020205020404" pitchFamily="49" charset="0"/>
              </a:rPr>
              <a:t> </a:t>
            </a:r>
            <a:r>
              <a:rPr kumimoji="0" lang="fr-FR" altLang="fr-FR" sz="1400" b="0" i="0" u="none" strike="noStrike" cap="none" normalizeH="0" baseline="0" dirty="0" err="1">
                <a:ln>
                  <a:noFill/>
                </a:ln>
                <a:solidFill>
                  <a:srgbClr val="000000"/>
                </a:solidFill>
                <a:effectLst/>
                <a:latin typeface="Courier New" panose="02070309020205020404" pitchFamily="49" charset="0"/>
              </a:rPr>
              <a:t>Genuine</a:t>
            </a:r>
            <a:r>
              <a:rPr kumimoji="0" lang="fr-FR" altLang="fr-FR" sz="1400" b="0" i="0" u="none" strike="noStrike" cap="none" normalizeH="0" baseline="0" dirty="0">
                <a:ln>
                  <a:noFill/>
                </a:ln>
                <a:solidFill>
                  <a:srgbClr val="000000"/>
                </a:solidFill>
                <a:effectLst/>
                <a:latin typeface="Courier New" panose="02070309020205020404" pitchFamily="49" charset="0"/>
              </a:rPr>
              <a:t> </a:t>
            </a:r>
            <a:r>
              <a:rPr kumimoji="0" lang="fr-FR" altLang="fr-FR" sz="1400" b="0" i="0" u="none" strike="noStrike" cap="none" normalizeH="0" baseline="0" dirty="0" err="1">
                <a:ln>
                  <a:noFill/>
                </a:ln>
                <a:solidFill>
                  <a:srgbClr val="000000"/>
                </a:solidFill>
                <a:effectLst/>
                <a:latin typeface="Courier New" panose="02070309020205020404" pitchFamily="49" charset="0"/>
              </a:rPr>
              <a:t>Products</a:t>
            </a:r>
            <a:r>
              <a:rPr kumimoji="0" lang="fr-FR" altLang="fr-FR" sz="1400" b="0" i="0" u="none" strike="noStrike" cap="none" normalizeH="0" baseline="0" dirty="0">
                <a:ln>
                  <a:noFill/>
                </a:ln>
                <a:solidFill>
                  <a:srgbClr val="000000"/>
                </a:solidFill>
                <a:effectLst/>
                <a:latin typeface="Courier New" panose="02070309020205020404" pitchFamily="49" charset="0"/>
              </a:rPr>
              <a:t>, 30 Day Replacement </a:t>
            </a:r>
            <a:r>
              <a:rPr kumimoji="0" lang="fr-FR" altLang="fr-FR" sz="1400" b="0" i="0" u="none" strike="noStrike" cap="none" normalizeH="0" baseline="0" dirty="0" err="1">
                <a:ln>
                  <a:noFill/>
                </a:ln>
                <a:solidFill>
                  <a:srgbClr val="000000"/>
                </a:solidFill>
                <a:effectLst/>
                <a:latin typeface="Courier New" panose="02070309020205020404" pitchFamily="49" charset="0"/>
              </a:rPr>
              <a:t>Guarantee</a:t>
            </a:r>
            <a:r>
              <a:rPr kumimoji="0" lang="fr-FR" altLang="fr-FR" sz="1400" b="0" i="0" u="none" strike="noStrike" cap="none" normalizeH="0" baseline="0" dirty="0">
                <a:ln>
                  <a:noFill/>
                </a:ln>
                <a:solidFill>
                  <a:srgbClr val="000000"/>
                </a:solidFill>
                <a:effectLst/>
                <a:latin typeface="Courier New" panose="02070309020205020404" pitchFamily="49" charset="0"/>
              </a:rPr>
              <a:t>, Free Shipping. Cash On Delivery!'</a:t>
            </a:r>
            <a:r>
              <a:rPr kumimoji="0" lang="fr-FR" altLang="fr-FR" sz="1400" b="0" i="0" u="none" strike="noStrike" cap="none" normalizeH="0" baseline="0" dirty="0">
                <a:ln>
                  <a:noFill/>
                </a:ln>
                <a:solidFill>
                  <a:schemeClr val="tx1"/>
                </a:solidFill>
                <a:effectLst/>
              </a:rPr>
              <a:t> </a:t>
            </a:r>
            <a:endParaRPr kumimoji="0" lang="fr-FR" altLang="fr-FR" sz="1400" b="0" i="0" u="none" strike="noStrike" cap="none" normalizeH="0" baseline="0" dirty="0">
              <a:ln>
                <a:noFill/>
              </a:ln>
              <a:solidFill>
                <a:schemeClr val="tx1"/>
              </a:solidFill>
              <a:effectLst/>
              <a:latin typeface="Arial" panose="020B0604020202020204" pitchFamily="34" charset="0"/>
            </a:endParaRPr>
          </a:p>
        </p:txBody>
      </p:sp>
      <p:sp>
        <p:nvSpPr>
          <p:cNvPr id="7" name="Flèche : droite 6">
            <a:extLst>
              <a:ext uri="{FF2B5EF4-FFF2-40B4-BE49-F238E27FC236}">
                <a16:creationId xmlns:a16="http://schemas.microsoft.com/office/drawing/2014/main" id="{57C10298-ABC7-BC10-0364-BE1DA27302CC}"/>
              </a:ext>
            </a:extLst>
          </p:cNvPr>
          <p:cNvSpPr/>
          <p:nvPr/>
        </p:nvSpPr>
        <p:spPr>
          <a:xfrm>
            <a:off x="5232558" y="5035681"/>
            <a:ext cx="2001982" cy="369188"/>
          </a:xfrm>
          <a:prstGeom prst="rightArrow">
            <a:avLst/>
          </a:prstGeom>
          <a:solidFill>
            <a:srgbClr val="C0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8441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left)">
                                      <p:cBhvr>
                                        <p:cTn id="42" dur="500"/>
                                        <p:tgtEl>
                                          <p:spTgt spid="13"/>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down)">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wipe(left)">
                                      <p:cBhvr>
                                        <p:cTn id="50" dur="500"/>
                                        <p:tgtEl>
                                          <p:spTgt spid="5"/>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wipe(left)">
                                      <p:cBhvr>
                                        <p:cTn id="53" dur="500"/>
                                        <p:tgtEl>
                                          <p:spTgt spid="4"/>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wipe(left)">
                                      <p:cBhvr>
                                        <p:cTn id="5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8" grpId="0"/>
      <p:bldP spid="9" grpId="0"/>
      <p:bldP spid="4" grpId="0" animBg="1"/>
      <p:bldP spid="5"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0DE9D6C3-6566-1363-C419-CB5E26F90705}"/>
              </a:ext>
            </a:extLst>
          </p:cNvPr>
          <p:cNvSpPr>
            <a:spLocks noGrp="1"/>
          </p:cNvSpPr>
          <p:nvPr>
            <p:ph type="sldNum" sz="quarter" idx="12"/>
          </p:nvPr>
        </p:nvSpPr>
        <p:spPr/>
        <p:txBody>
          <a:bodyPr/>
          <a:lstStyle/>
          <a:p>
            <a:fld id="{634D3168-312C-4DA0-958E-1CEFF0215284}" type="slidenum">
              <a:rPr lang="fr-FR" smtClean="0"/>
              <a:t>12</a:t>
            </a:fld>
            <a:endParaRPr lang="fr-FR"/>
          </a:p>
        </p:txBody>
      </p:sp>
      <p:sp>
        <p:nvSpPr>
          <p:cNvPr id="4" name="ZoneTexte 3">
            <a:extLst>
              <a:ext uri="{FF2B5EF4-FFF2-40B4-BE49-F238E27FC236}">
                <a16:creationId xmlns:a16="http://schemas.microsoft.com/office/drawing/2014/main" id="{2814BEB5-5E4C-BE87-751F-87183306E480}"/>
              </a:ext>
            </a:extLst>
          </p:cNvPr>
          <p:cNvSpPr txBox="1"/>
          <p:nvPr/>
        </p:nvSpPr>
        <p:spPr>
          <a:xfrm>
            <a:off x="-9525" y="34062"/>
            <a:ext cx="6096000" cy="400110"/>
          </a:xfrm>
          <a:prstGeom prst="rect">
            <a:avLst/>
          </a:prstGeom>
          <a:noFill/>
        </p:spPr>
        <p:txBody>
          <a:bodyPr wrap="square">
            <a:spAutoFit/>
            <a:scene3d>
              <a:camera prst="orthographicFront"/>
              <a:lightRig rig="soft" dir="t">
                <a:rot lat="0" lon="0" rev="15600000"/>
              </a:lightRig>
            </a:scene3d>
            <a:sp3d extrusionH="57150" prstMaterial="softEdge">
              <a:bevelT w="25400" h="38100"/>
            </a:sp3d>
          </a:bodyPr>
          <a:lstStyle/>
          <a:p>
            <a:r>
              <a:rPr lang="fr-FR" sz="2000" b="1" dirty="0">
                <a:ln/>
                <a:solidFill>
                  <a:srgbClr val="C00000"/>
                </a:solidFill>
                <a:latin typeface="Montserrat" panose="00000500000000000000" pitchFamily="2" charset="0"/>
              </a:rPr>
              <a:t>ANALYSE DU CORPUS : fréquence des mots </a:t>
            </a:r>
          </a:p>
        </p:txBody>
      </p:sp>
      <p:sp>
        <p:nvSpPr>
          <p:cNvPr id="6" name="ZoneTexte 5">
            <a:extLst>
              <a:ext uri="{FF2B5EF4-FFF2-40B4-BE49-F238E27FC236}">
                <a16:creationId xmlns:a16="http://schemas.microsoft.com/office/drawing/2014/main" id="{1CC50402-4BB0-6341-BF4A-93D5B36CD233}"/>
              </a:ext>
            </a:extLst>
          </p:cNvPr>
          <p:cNvSpPr txBox="1"/>
          <p:nvPr/>
        </p:nvSpPr>
        <p:spPr>
          <a:xfrm>
            <a:off x="-58554" y="268239"/>
            <a:ext cx="6516504" cy="4113306"/>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fr-FR" sz="1600" dirty="0">
                <a:latin typeface="Montserrat" panose="00000500000000000000" pitchFamily="2" charset="0"/>
              </a:rPr>
              <a:t>Le corpus représente l’ensemble des descriptions de notre jeu de données. </a:t>
            </a:r>
          </a:p>
          <a:p>
            <a:pPr marL="285750" indent="-285750" algn="just">
              <a:lnSpc>
                <a:spcPct val="150000"/>
              </a:lnSpc>
              <a:buFont typeface="Wingdings" panose="05000000000000000000" pitchFamily="2" charset="2"/>
              <a:buChar char="§"/>
            </a:pPr>
            <a:r>
              <a:rPr lang="fr-FR" sz="1600" dirty="0">
                <a:latin typeface="Montserrat" panose="00000500000000000000" pitchFamily="2" charset="0"/>
              </a:rPr>
              <a:t>Les mots les plus fréquents dans notre corpus sont généralement des mots « généraux » qui ne décrivent pas les produits qui </a:t>
            </a:r>
            <a:r>
              <a:rPr lang="fr-FR" sz="1600" dirty="0" err="1">
                <a:latin typeface="Montserrat" panose="00000500000000000000" pitchFamily="2" charset="0"/>
              </a:rPr>
              <a:t>apparaîssent</a:t>
            </a:r>
            <a:r>
              <a:rPr lang="fr-FR" sz="1600" dirty="0">
                <a:latin typeface="Montserrat" panose="00000500000000000000" pitchFamily="2" charset="0"/>
              </a:rPr>
              <a:t> dans toutes les descriptions.</a:t>
            </a:r>
          </a:p>
          <a:p>
            <a:pPr marL="285750" indent="-285750" algn="just">
              <a:lnSpc>
                <a:spcPct val="150000"/>
              </a:lnSpc>
              <a:buFont typeface="Wingdings" panose="05000000000000000000" pitchFamily="2" charset="2"/>
              <a:buChar char="§"/>
            </a:pPr>
            <a:r>
              <a:rPr lang="fr-FR" sz="1600" dirty="0">
                <a:latin typeface="Montserrat" panose="00000500000000000000" pitchFamily="2" charset="0"/>
              </a:rPr>
              <a:t>Analyse des mots les plus fréquents pour chaque catégories: On retrouve sur les </a:t>
            </a:r>
            <a:r>
              <a:rPr lang="fr-FR" sz="1600" dirty="0" err="1">
                <a:latin typeface="Montserrat" panose="00000500000000000000" pitchFamily="2" charset="0"/>
              </a:rPr>
              <a:t>Wordcloud</a:t>
            </a:r>
            <a:r>
              <a:rPr lang="fr-FR" sz="1600" dirty="0">
                <a:latin typeface="Montserrat" panose="00000500000000000000" pitchFamily="2" charset="0"/>
              </a:rPr>
              <a:t> des mots spécifiques à la catégorie comme </a:t>
            </a:r>
            <a:r>
              <a:rPr lang="fr-FR" sz="1600" b="1" i="1" u="sng" dirty="0" err="1">
                <a:latin typeface="Montserrat" panose="00000500000000000000" pitchFamily="2" charset="0"/>
              </a:rPr>
              <a:t>usb</a:t>
            </a:r>
            <a:r>
              <a:rPr lang="fr-FR" sz="1600" dirty="0">
                <a:latin typeface="Montserrat" panose="00000500000000000000" pitchFamily="2" charset="0"/>
              </a:rPr>
              <a:t> pour computers  et aussi des mots qui ont peu d’importance comme </a:t>
            </a:r>
            <a:r>
              <a:rPr lang="fr-FR" sz="1600" b="1" i="1" u="sng" dirty="0" err="1">
                <a:latin typeface="Montserrat" panose="00000500000000000000" pitchFamily="2" charset="0"/>
              </a:rPr>
              <a:t>perfect</a:t>
            </a:r>
            <a:r>
              <a:rPr lang="fr-FR" sz="1600" dirty="0">
                <a:latin typeface="Montserrat" panose="00000500000000000000" pitchFamily="2" charset="0"/>
              </a:rPr>
              <a:t>  ou </a:t>
            </a:r>
            <a:r>
              <a:rPr lang="fr-FR" sz="1600" b="1" i="1" u="sng" dirty="0">
                <a:latin typeface="Montserrat" panose="00000500000000000000" pitchFamily="2" charset="0"/>
              </a:rPr>
              <a:t>best.</a:t>
            </a:r>
          </a:p>
          <a:p>
            <a:pPr marL="285750" indent="-285750" algn="just">
              <a:lnSpc>
                <a:spcPct val="150000"/>
              </a:lnSpc>
              <a:buFont typeface="Wingdings" panose="05000000000000000000" pitchFamily="2" charset="2"/>
              <a:buChar char="§"/>
            </a:pPr>
            <a:endParaRPr lang="fr-FR" sz="1600" dirty="0">
              <a:latin typeface="Montserrat" panose="00000500000000000000" pitchFamily="2" charset="0"/>
            </a:endParaRPr>
          </a:p>
        </p:txBody>
      </p:sp>
      <p:pic>
        <p:nvPicPr>
          <p:cNvPr id="10242" name="Picture 2">
            <a:extLst>
              <a:ext uri="{FF2B5EF4-FFF2-40B4-BE49-F238E27FC236}">
                <a16:creationId xmlns:a16="http://schemas.microsoft.com/office/drawing/2014/main" id="{AED5DFA5-F9CC-EBCD-603F-A697EA32D2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7291" y="3976137"/>
            <a:ext cx="9594483" cy="2847801"/>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1AFE9B7B-8FA3-CBE6-5BFA-A67AB3403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1275" y="-5731"/>
            <a:ext cx="5708283" cy="4024378"/>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4052E363-2839-1B90-4511-5838985176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2126" y="519333"/>
            <a:ext cx="1969782" cy="1008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105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wipe(left)">
                                      <p:cBhvr>
                                        <p:cTn id="7" dur="500"/>
                                        <p:tgtEl>
                                          <p:spTgt spid="10242"/>
                                        </p:tgtEl>
                                      </p:cBhvr>
                                    </p:animEffect>
                                  </p:childTnLst>
                                </p:cTn>
                              </p:par>
                              <p:par>
                                <p:cTn id="8" presetID="22" presetClass="entr" presetSubtype="8"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wipe(left)">
                                      <p:cBhvr>
                                        <p:cTn id="10"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03ACE00-E7B7-4290-9142-4E3CD6534174}"/>
              </a:ext>
            </a:extLst>
          </p:cNvPr>
          <p:cNvSpPr>
            <a:spLocks noGrp="1"/>
          </p:cNvSpPr>
          <p:nvPr>
            <p:ph type="sldNum" sz="quarter" idx="12"/>
          </p:nvPr>
        </p:nvSpPr>
        <p:spPr/>
        <p:txBody>
          <a:bodyPr/>
          <a:lstStyle/>
          <a:p>
            <a:fld id="{1153B9BC-1C73-478A-AC4C-827B1BECB134}" type="slidenum">
              <a:rPr lang="fr-FR" smtClean="0"/>
              <a:t>13</a:t>
            </a:fld>
            <a:endParaRPr lang="fr-FR"/>
          </a:p>
        </p:txBody>
      </p:sp>
      <p:sp>
        <p:nvSpPr>
          <p:cNvPr id="9" name="ZoneTexte 8">
            <a:extLst>
              <a:ext uri="{FF2B5EF4-FFF2-40B4-BE49-F238E27FC236}">
                <a16:creationId xmlns:a16="http://schemas.microsoft.com/office/drawing/2014/main" id="{2605F81C-138A-48B2-9E04-14DE9EFEC65C}"/>
              </a:ext>
            </a:extLst>
          </p:cNvPr>
          <p:cNvSpPr txBox="1"/>
          <p:nvPr/>
        </p:nvSpPr>
        <p:spPr>
          <a:xfrm>
            <a:off x="407471" y="4398744"/>
            <a:ext cx="6737684" cy="646331"/>
          </a:xfrm>
          <a:prstGeom prst="rect">
            <a:avLst/>
          </a:prstGeom>
          <a:noFill/>
        </p:spPr>
        <p:txBody>
          <a:bodyPr wrap="square">
            <a:spAutoFit/>
          </a:bodyPr>
          <a:lstStyle/>
          <a:p>
            <a:endParaRPr lang="fr-FR" dirty="0"/>
          </a:p>
          <a:p>
            <a:endParaRPr lang="fr-FR" dirty="0"/>
          </a:p>
        </p:txBody>
      </p:sp>
      <p:sp>
        <p:nvSpPr>
          <p:cNvPr id="23" name="ZoneTexte 22">
            <a:extLst>
              <a:ext uri="{FF2B5EF4-FFF2-40B4-BE49-F238E27FC236}">
                <a16:creationId xmlns:a16="http://schemas.microsoft.com/office/drawing/2014/main" id="{9EBB09AB-944D-4FFD-BA41-036C2D635924}"/>
              </a:ext>
            </a:extLst>
          </p:cNvPr>
          <p:cNvSpPr txBox="1"/>
          <p:nvPr/>
        </p:nvSpPr>
        <p:spPr>
          <a:xfrm>
            <a:off x="149662" y="-5123"/>
            <a:ext cx="6535553" cy="40011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fr-FR" sz="2000" b="1" dirty="0">
                <a:ln/>
                <a:solidFill>
                  <a:srgbClr val="C00000"/>
                </a:solidFill>
                <a:latin typeface="Montserrat" panose="00000500000000000000" pitchFamily="2" charset="0"/>
              </a:rPr>
              <a:t>Présentation des modèles (NLP)  </a:t>
            </a:r>
          </a:p>
        </p:txBody>
      </p:sp>
      <p:sp>
        <p:nvSpPr>
          <p:cNvPr id="3" name="Rectangle 1">
            <a:extLst>
              <a:ext uri="{FF2B5EF4-FFF2-40B4-BE49-F238E27FC236}">
                <a16:creationId xmlns:a16="http://schemas.microsoft.com/office/drawing/2014/main" id="{1C308FB4-D796-C7FF-3422-2F5C1D335C8E}"/>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p>
        </p:txBody>
      </p:sp>
      <p:sp>
        <p:nvSpPr>
          <p:cNvPr id="4" name="ZoneTexte 3">
            <a:extLst>
              <a:ext uri="{FF2B5EF4-FFF2-40B4-BE49-F238E27FC236}">
                <a16:creationId xmlns:a16="http://schemas.microsoft.com/office/drawing/2014/main" id="{9439B7D0-65A2-59AE-AEBA-4FFDED850FE2}"/>
              </a:ext>
            </a:extLst>
          </p:cNvPr>
          <p:cNvSpPr txBox="1"/>
          <p:nvPr/>
        </p:nvSpPr>
        <p:spPr>
          <a:xfrm>
            <a:off x="-31313" y="4228891"/>
            <a:ext cx="8841304" cy="3600986"/>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fr-FR" sz="1600" dirty="0">
                <a:latin typeface="Montserrat" panose="00000500000000000000" pitchFamily="2" charset="0"/>
              </a:rPr>
              <a:t>BOW : Bag Of </a:t>
            </a:r>
            <a:r>
              <a:rPr lang="fr-FR" sz="1600" dirty="0" err="1">
                <a:latin typeface="Montserrat" panose="00000500000000000000" pitchFamily="2" charset="0"/>
              </a:rPr>
              <a:t>Words</a:t>
            </a:r>
            <a:r>
              <a:rPr lang="fr-FR" sz="1600" dirty="0">
                <a:latin typeface="Montserrat" panose="00000500000000000000" pitchFamily="2" charset="0"/>
              </a:rPr>
              <a:t>.</a:t>
            </a:r>
          </a:p>
          <a:p>
            <a:pPr marL="285750" indent="-285750">
              <a:lnSpc>
                <a:spcPct val="150000"/>
              </a:lnSpc>
              <a:buFont typeface="Wingdings" panose="05000000000000000000" pitchFamily="2" charset="2"/>
              <a:buChar char="§"/>
            </a:pPr>
            <a:r>
              <a:rPr lang="fr-FR" sz="1600" dirty="0">
                <a:latin typeface="Montserrat" panose="00000500000000000000" pitchFamily="2" charset="0"/>
              </a:rPr>
              <a:t>TF-IDF : </a:t>
            </a:r>
            <a:r>
              <a:rPr lang="fr-FR" sz="1600" dirty="0" err="1">
                <a:latin typeface="Montserrat" panose="00000500000000000000" pitchFamily="2" charset="0"/>
              </a:rPr>
              <a:t>Term</a:t>
            </a:r>
            <a:r>
              <a:rPr lang="fr-FR" sz="1600" dirty="0">
                <a:latin typeface="Montserrat" panose="00000500000000000000" pitchFamily="2" charset="0"/>
              </a:rPr>
              <a:t> Frequency Inverse Document Frequency .</a:t>
            </a:r>
          </a:p>
          <a:p>
            <a:pPr marL="285750" indent="-285750">
              <a:lnSpc>
                <a:spcPct val="150000"/>
              </a:lnSpc>
              <a:buFont typeface="Wingdings" panose="05000000000000000000" pitchFamily="2" charset="2"/>
              <a:buChar char="§"/>
            </a:pPr>
            <a:r>
              <a:rPr lang="fr-FR" sz="1600" dirty="0">
                <a:latin typeface="Montserrat" panose="00000500000000000000" pitchFamily="2" charset="0"/>
              </a:rPr>
              <a:t>Word2Vec : Word to </a:t>
            </a:r>
            <a:r>
              <a:rPr lang="fr-FR" sz="1600" dirty="0" err="1">
                <a:latin typeface="Montserrat" panose="00000500000000000000" pitchFamily="2" charset="0"/>
              </a:rPr>
              <a:t>Vector</a:t>
            </a:r>
            <a:r>
              <a:rPr lang="fr-FR" sz="1600" dirty="0">
                <a:latin typeface="Montserrat" panose="00000500000000000000" pitchFamily="2" charset="0"/>
              </a:rPr>
              <a:t>.</a:t>
            </a:r>
          </a:p>
          <a:p>
            <a:pPr marL="285750" lvl="0" indent="-285750">
              <a:lnSpc>
                <a:spcPct val="150000"/>
              </a:lnSpc>
              <a:buFont typeface="Wingdings" panose="05000000000000000000" pitchFamily="2" charset="2"/>
              <a:buChar char="§"/>
            </a:pPr>
            <a:r>
              <a:rPr lang="fr-FR" sz="1600" dirty="0">
                <a:latin typeface="Montserrat" panose="00000500000000000000" pitchFamily="2" charset="0"/>
              </a:rPr>
              <a:t>BERT : </a:t>
            </a:r>
            <a:r>
              <a:rPr lang="fr-FR" sz="1600" b="0" i="0" dirty="0">
                <a:effectLst/>
                <a:latin typeface="Montserrat" panose="00000500000000000000" pitchFamily="2" charset="0"/>
              </a:rPr>
              <a:t> </a:t>
            </a:r>
            <a:r>
              <a:rPr lang="fr-FR" sz="1600" b="0" i="0" dirty="0" err="1">
                <a:effectLst/>
                <a:latin typeface="Montserrat" panose="00000500000000000000" pitchFamily="2" charset="0"/>
              </a:rPr>
              <a:t>Bidirectional</a:t>
            </a:r>
            <a:r>
              <a:rPr lang="fr-FR" sz="1600" b="0" i="0" dirty="0">
                <a:effectLst/>
                <a:latin typeface="Montserrat" panose="00000500000000000000" pitchFamily="2" charset="0"/>
              </a:rPr>
              <a:t> Encoder </a:t>
            </a:r>
            <a:r>
              <a:rPr lang="fr-FR" sz="1600" b="0" i="0" dirty="0" err="1">
                <a:effectLst/>
                <a:latin typeface="Montserrat" panose="00000500000000000000" pitchFamily="2" charset="0"/>
              </a:rPr>
              <a:t>Representations</a:t>
            </a:r>
            <a:r>
              <a:rPr lang="fr-FR" sz="1600" b="0" i="0" dirty="0">
                <a:effectLst/>
                <a:latin typeface="Montserrat" panose="00000500000000000000" pitchFamily="2" charset="0"/>
              </a:rPr>
              <a:t> </a:t>
            </a:r>
            <a:r>
              <a:rPr lang="fr-FR" sz="1600" b="0" i="0" dirty="0" err="1">
                <a:effectLst/>
                <a:latin typeface="Montserrat" panose="00000500000000000000" pitchFamily="2" charset="0"/>
              </a:rPr>
              <a:t>from</a:t>
            </a:r>
            <a:r>
              <a:rPr lang="fr-FR" sz="1600" b="0" i="0" dirty="0">
                <a:effectLst/>
                <a:latin typeface="Montserrat" panose="00000500000000000000" pitchFamily="2" charset="0"/>
              </a:rPr>
              <a:t> Transformers</a:t>
            </a:r>
            <a:endParaRPr lang="fr-FR" sz="1600" dirty="0">
              <a:latin typeface="Montserrat" panose="00000500000000000000" pitchFamily="2" charset="0"/>
            </a:endParaRPr>
          </a:p>
          <a:p>
            <a:pPr marL="285750" lvl="0" indent="-285750">
              <a:lnSpc>
                <a:spcPct val="150000"/>
              </a:lnSpc>
              <a:buFont typeface="Wingdings" panose="05000000000000000000" pitchFamily="2" charset="2"/>
              <a:buChar char="§"/>
            </a:pPr>
            <a:r>
              <a:rPr lang="fr-FR" sz="1600" dirty="0">
                <a:latin typeface="Montserrat" panose="00000500000000000000" pitchFamily="2" charset="0"/>
              </a:rPr>
              <a:t>USE : Universal Sentence Encode.</a:t>
            </a:r>
          </a:p>
          <a:p>
            <a:pPr marL="285750" lvl="0" indent="-285750">
              <a:lnSpc>
                <a:spcPct val="150000"/>
              </a:lnSpc>
              <a:buFont typeface="Wingdings" panose="05000000000000000000" pitchFamily="2" charset="2"/>
              <a:buChar char="§"/>
            </a:pPr>
            <a:r>
              <a:rPr lang="fr-FR" sz="1600" dirty="0">
                <a:latin typeface="Montserrat" panose="00000500000000000000" pitchFamily="2" charset="0"/>
              </a:rPr>
              <a:t>LDA : Latent Dirichlet Allocation.</a:t>
            </a:r>
          </a:p>
          <a:p>
            <a:pPr marL="285750" lvl="0" indent="-285750">
              <a:lnSpc>
                <a:spcPct val="150000"/>
              </a:lnSpc>
              <a:buFont typeface="Wingdings" panose="05000000000000000000" pitchFamily="2" charset="2"/>
              <a:buChar char="§"/>
            </a:pPr>
            <a:r>
              <a:rPr lang="fr-FR" sz="1600" dirty="0">
                <a:latin typeface="Montserrat" panose="00000500000000000000" pitchFamily="2" charset="0"/>
              </a:rPr>
              <a:t>NMF : </a:t>
            </a:r>
            <a:r>
              <a:rPr lang="fr-FR" sz="1600" b="0" i="0" dirty="0">
                <a:solidFill>
                  <a:srgbClr val="212529"/>
                </a:solidFill>
                <a:effectLst/>
                <a:latin typeface="Montserrat" panose="00000500000000000000" pitchFamily="2" charset="0"/>
              </a:rPr>
              <a:t>Non-</a:t>
            </a:r>
            <a:r>
              <a:rPr lang="fr-FR" sz="1600" b="0" i="0" dirty="0" err="1">
                <a:solidFill>
                  <a:srgbClr val="212529"/>
                </a:solidFill>
                <a:effectLst/>
                <a:latin typeface="Montserrat" panose="00000500000000000000" pitchFamily="2" charset="0"/>
              </a:rPr>
              <a:t>Negative</a:t>
            </a:r>
            <a:r>
              <a:rPr lang="fr-FR" sz="1600" b="0" i="0" dirty="0">
                <a:solidFill>
                  <a:srgbClr val="212529"/>
                </a:solidFill>
                <a:effectLst/>
                <a:latin typeface="Montserrat" panose="00000500000000000000" pitchFamily="2" charset="0"/>
              </a:rPr>
              <a:t> Matrix </a:t>
            </a:r>
            <a:r>
              <a:rPr lang="fr-FR" sz="1600" b="0" i="0" dirty="0" err="1">
                <a:solidFill>
                  <a:srgbClr val="212529"/>
                </a:solidFill>
                <a:effectLst/>
                <a:latin typeface="Montserrat" panose="00000500000000000000" pitchFamily="2" charset="0"/>
              </a:rPr>
              <a:t>Factorization</a:t>
            </a:r>
            <a:r>
              <a:rPr lang="fr-FR" sz="1600" b="0" i="0" dirty="0">
                <a:solidFill>
                  <a:srgbClr val="212529"/>
                </a:solidFill>
                <a:effectLst/>
                <a:latin typeface="Montserrat" panose="00000500000000000000" pitchFamily="2" charset="0"/>
              </a:rPr>
              <a:t> .</a:t>
            </a:r>
            <a:endParaRPr lang="fr-FR" sz="1600" dirty="0">
              <a:latin typeface="Montserrat" panose="00000500000000000000" pitchFamily="2" charset="0"/>
            </a:endParaRPr>
          </a:p>
          <a:p>
            <a:pPr marL="285750" indent="-285750">
              <a:lnSpc>
                <a:spcPct val="150000"/>
              </a:lnSpc>
              <a:buFont typeface="Wingdings" panose="05000000000000000000" pitchFamily="2" charset="2"/>
              <a:buChar char="§"/>
            </a:pPr>
            <a:endParaRPr lang="fr-FR" sz="1600" dirty="0">
              <a:latin typeface="Montserrat" panose="00000500000000000000" pitchFamily="2" charset="0"/>
            </a:endParaRPr>
          </a:p>
          <a:p>
            <a:endParaRPr lang="fr-FR" sz="1600" dirty="0">
              <a:latin typeface="Montserrat" panose="00000500000000000000" pitchFamily="2" charset="0"/>
            </a:endParaRPr>
          </a:p>
          <a:p>
            <a:r>
              <a:rPr lang="fr-FR" sz="1600" dirty="0">
                <a:latin typeface="Montserrat" panose="00000500000000000000" pitchFamily="2" charset="0"/>
              </a:rPr>
              <a:t> .</a:t>
            </a:r>
          </a:p>
        </p:txBody>
      </p:sp>
      <p:grpSp>
        <p:nvGrpSpPr>
          <p:cNvPr id="8" name="Groupe 7">
            <a:extLst>
              <a:ext uri="{FF2B5EF4-FFF2-40B4-BE49-F238E27FC236}">
                <a16:creationId xmlns:a16="http://schemas.microsoft.com/office/drawing/2014/main" id="{AEE780C8-DA29-C730-5BF9-CA1F340AB6DC}"/>
              </a:ext>
            </a:extLst>
          </p:cNvPr>
          <p:cNvGrpSpPr/>
          <p:nvPr/>
        </p:nvGrpSpPr>
        <p:grpSpPr>
          <a:xfrm>
            <a:off x="8637683" y="1538510"/>
            <a:ext cx="3240000" cy="5061437"/>
            <a:chOff x="8637683" y="424085"/>
            <a:chExt cx="3240000" cy="5061437"/>
          </a:xfrm>
        </p:grpSpPr>
        <p:grpSp>
          <p:nvGrpSpPr>
            <p:cNvPr id="22" name="Groupe 21">
              <a:extLst>
                <a:ext uri="{FF2B5EF4-FFF2-40B4-BE49-F238E27FC236}">
                  <a16:creationId xmlns:a16="http://schemas.microsoft.com/office/drawing/2014/main" id="{67223D31-5E9B-4AEA-8F92-D1FBBB0294B0}"/>
                </a:ext>
              </a:extLst>
            </p:cNvPr>
            <p:cNvGrpSpPr/>
            <p:nvPr/>
          </p:nvGrpSpPr>
          <p:grpSpPr>
            <a:xfrm>
              <a:off x="8637683" y="2910465"/>
              <a:ext cx="3240000" cy="2575057"/>
              <a:chOff x="6129340" y="2181579"/>
              <a:chExt cx="3179544" cy="1787129"/>
            </a:xfrm>
          </p:grpSpPr>
          <p:sp>
            <p:nvSpPr>
              <p:cNvPr id="20" name="ZoneTexte 19">
                <a:extLst>
                  <a:ext uri="{FF2B5EF4-FFF2-40B4-BE49-F238E27FC236}">
                    <a16:creationId xmlns:a16="http://schemas.microsoft.com/office/drawing/2014/main" id="{887CD0A8-B493-4BEE-BA6B-0D8088DC405E}"/>
                  </a:ext>
                </a:extLst>
              </p:cNvPr>
              <p:cNvSpPr txBox="1"/>
              <p:nvPr/>
            </p:nvSpPr>
            <p:spPr>
              <a:xfrm>
                <a:off x="6129340" y="2228300"/>
                <a:ext cx="3179544" cy="256322"/>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algn="ctr"/>
                <a:r>
                  <a:rPr lang="fr-FR" b="1" dirty="0">
                    <a:ln/>
                    <a:solidFill>
                      <a:srgbClr val="C00000"/>
                    </a:solidFill>
                    <a:latin typeface="Montserrat" panose="00000500000000000000" pitchFamily="2" charset="0"/>
                  </a:rPr>
                  <a:t>Critère de performance</a:t>
                </a:r>
              </a:p>
            </p:txBody>
          </p:sp>
          <p:sp>
            <p:nvSpPr>
              <p:cNvPr id="21" name="Rectangle 20">
                <a:extLst>
                  <a:ext uri="{FF2B5EF4-FFF2-40B4-BE49-F238E27FC236}">
                    <a16:creationId xmlns:a16="http://schemas.microsoft.com/office/drawing/2014/main" id="{63C0E7F5-E3FD-4799-96CC-0BD004FEB407}"/>
                  </a:ext>
                </a:extLst>
              </p:cNvPr>
              <p:cNvSpPr/>
              <p:nvPr/>
            </p:nvSpPr>
            <p:spPr>
              <a:xfrm>
                <a:off x="6281316" y="2181579"/>
                <a:ext cx="2896918" cy="1787129"/>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fr-FR" sz="1600" b="1" i="1" dirty="0">
                  <a:solidFill>
                    <a:schemeClr val="accent1">
                      <a:lumMod val="75000"/>
                    </a:schemeClr>
                  </a:solidFill>
                  <a:latin typeface="Montserrat" panose="00000500000000000000" pitchFamily="2" charset="0"/>
                </a:endParaRPr>
              </a:p>
              <a:p>
                <a:pPr algn="just"/>
                <a:endParaRPr lang="fr-FR" sz="1600" b="1" i="1" dirty="0">
                  <a:solidFill>
                    <a:schemeClr val="accent1">
                      <a:lumMod val="75000"/>
                    </a:schemeClr>
                  </a:solidFill>
                  <a:latin typeface="Montserrat" panose="00000500000000000000" pitchFamily="2" charset="0"/>
                </a:endParaRPr>
              </a:p>
              <a:p>
                <a:pPr algn="just"/>
                <a:endParaRPr lang="fr-FR" sz="1600" b="1" i="1" dirty="0">
                  <a:solidFill>
                    <a:schemeClr val="accent1">
                      <a:lumMod val="75000"/>
                    </a:schemeClr>
                  </a:solidFill>
                  <a:latin typeface="Montserrat" panose="00000500000000000000" pitchFamily="2" charset="0"/>
                </a:endParaRPr>
              </a:p>
              <a:p>
                <a:pPr algn="just"/>
                <a:r>
                  <a:rPr lang="fr-FR" sz="1600" b="1" i="1" dirty="0" err="1">
                    <a:solidFill>
                      <a:schemeClr val="accent1">
                        <a:lumMod val="75000"/>
                      </a:schemeClr>
                    </a:solidFill>
                    <a:latin typeface="Montserrat" panose="00000500000000000000" pitchFamily="2" charset="0"/>
                  </a:rPr>
                  <a:t>Adjusted</a:t>
                </a:r>
                <a:r>
                  <a:rPr lang="fr-FR" sz="1600" b="1" i="1" dirty="0">
                    <a:solidFill>
                      <a:schemeClr val="accent1">
                        <a:lumMod val="75000"/>
                      </a:schemeClr>
                    </a:solidFill>
                    <a:latin typeface="Montserrat" panose="00000500000000000000" pitchFamily="2" charset="0"/>
                  </a:rPr>
                  <a:t> Rand Index </a:t>
                </a:r>
                <a:r>
                  <a:rPr lang="fr-FR" sz="1600" b="1" dirty="0">
                    <a:solidFill>
                      <a:schemeClr val="accent1">
                        <a:lumMod val="75000"/>
                      </a:schemeClr>
                    </a:solidFill>
                    <a:latin typeface="Montserrat" panose="00000500000000000000" pitchFamily="2" charset="0"/>
                  </a:rPr>
                  <a:t>: </a:t>
                </a:r>
                <a:r>
                  <a:rPr lang="fr-FR" altLang="fr-FR" sz="1600" dirty="0">
                    <a:solidFill>
                      <a:schemeClr val="tx1"/>
                    </a:solidFill>
                    <a:latin typeface="Montserrat" panose="00000500000000000000" pitchFamily="2" charset="0"/>
                  </a:rPr>
                  <a:t>calcule la similarité entre deux clusters en comparant les valeurs réelles à celles prédites</a:t>
                </a:r>
                <a:r>
                  <a:rPr lang="fr-FR" sz="1600" dirty="0">
                    <a:solidFill>
                      <a:schemeClr val="tx1"/>
                    </a:solidFill>
                    <a:latin typeface="Montserrat" panose="00000500000000000000" pitchFamily="2" charset="0"/>
                  </a:rPr>
                  <a:t>. </a:t>
                </a:r>
              </a:p>
              <a:p>
                <a:pPr algn="just"/>
                <a:r>
                  <a:rPr lang="fr-FR" sz="1600" dirty="0">
                    <a:solidFill>
                      <a:schemeClr val="tx1"/>
                    </a:solidFill>
                    <a:latin typeface="Montserrat" panose="00000500000000000000" pitchFamily="2" charset="0"/>
                  </a:rPr>
                  <a:t>IL est compris entre 0 et 1</a:t>
                </a:r>
              </a:p>
              <a:p>
                <a:pPr algn="just"/>
                <a:endParaRPr lang="fr-FR" sz="1600" dirty="0">
                  <a:solidFill>
                    <a:schemeClr val="tx1"/>
                  </a:solidFill>
                  <a:latin typeface="Montserrat" panose="00000500000000000000" pitchFamily="2" charset="0"/>
                </a:endParaRPr>
              </a:p>
              <a:p>
                <a:pPr algn="just"/>
                <a:r>
                  <a:rPr lang="fr-FR" sz="1600" dirty="0">
                    <a:solidFill>
                      <a:schemeClr val="tx1"/>
                    </a:solidFill>
                    <a:latin typeface="Montserrat" panose="00000500000000000000" pitchFamily="2" charset="0"/>
                  </a:rPr>
                  <a:t>Meilleur score = Plus élevé </a:t>
                </a:r>
              </a:p>
              <a:p>
                <a:pPr algn="just"/>
                <a:endParaRPr lang="fr-FR" sz="1600" dirty="0">
                  <a:solidFill>
                    <a:schemeClr val="tx1"/>
                  </a:solidFill>
                  <a:latin typeface="Montserrat" panose="00000500000000000000" pitchFamily="2" charset="0"/>
                </a:endParaRPr>
              </a:p>
            </p:txBody>
          </p:sp>
        </p:grpSp>
        <p:sp>
          <p:nvSpPr>
            <p:cNvPr id="6" name="ZoneTexte 5">
              <a:extLst>
                <a:ext uri="{FF2B5EF4-FFF2-40B4-BE49-F238E27FC236}">
                  <a16:creationId xmlns:a16="http://schemas.microsoft.com/office/drawing/2014/main" id="{4CFF367C-E639-7AC4-BCC1-1ADD7AF01036}"/>
                </a:ext>
              </a:extLst>
            </p:cNvPr>
            <p:cNvSpPr txBox="1"/>
            <p:nvPr/>
          </p:nvSpPr>
          <p:spPr>
            <a:xfrm>
              <a:off x="8792549" y="424085"/>
              <a:ext cx="2952000" cy="1815882"/>
            </a:xfrm>
            <a:prstGeom prst="rect">
              <a:avLst/>
            </a:prstGeom>
            <a:noFill/>
            <a:ln w="38100">
              <a:solidFill>
                <a:schemeClr val="accent1">
                  <a:lumMod val="75000"/>
                </a:schemeClr>
              </a:solidFill>
            </a:ln>
          </p:spPr>
          <p:txBody>
            <a:bodyPr wrap="square" rtlCol="0">
              <a:spAutoFit/>
            </a:bodyPr>
            <a:lstStyle/>
            <a:p>
              <a:pPr algn="just"/>
              <a:r>
                <a:rPr lang="fr-FR" sz="1600" dirty="0">
                  <a:latin typeface="Montserrat" panose="00000500000000000000" pitchFamily="2" charset="0"/>
                </a:rPr>
                <a:t>Afin de réaliser une première étude de faisabilité d'un moteur de classification automatique, nous allons essayer de faire un clustering pour nos produits.</a:t>
              </a:r>
            </a:p>
          </p:txBody>
        </p:sp>
        <p:sp>
          <p:nvSpPr>
            <p:cNvPr id="7" name="Flèche : bas 6">
              <a:extLst>
                <a:ext uri="{FF2B5EF4-FFF2-40B4-BE49-F238E27FC236}">
                  <a16:creationId xmlns:a16="http://schemas.microsoft.com/office/drawing/2014/main" id="{E3C8D74B-3682-2914-0EB5-729B34EBB32A}"/>
                </a:ext>
              </a:extLst>
            </p:cNvPr>
            <p:cNvSpPr/>
            <p:nvPr/>
          </p:nvSpPr>
          <p:spPr>
            <a:xfrm>
              <a:off x="10058400" y="2209388"/>
              <a:ext cx="276225" cy="768396"/>
            </a:xfrm>
            <a:prstGeom prst="downArrow">
              <a:avLst/>
            </a:prstGeom>
            <a:solidFill>
              <a:srgbClr val="C0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dirty="0"/>
            </a:p>
          </p:txBody>
        </p:sp>
      </p:grpSp>
      <p:graphicFrame>
        <p:nvGraphicFramePr>
          <p:cNvPr id="10" name="Diagramme 9">
            <a:extLst>
              <a:ext uri="{FF2B5EF4-FFF2-40B4-BE49-F238E27FC236}">
                <a16:creationId xmlns:a16="http://schemas.microsoft.com/office/drawing/2014/main" id="{5A8E59C4-D32A-DD54-FCF6-D580F7C66C61}"/>
              </a:ext>
            </a:extLst>
          </p:cNvPr>
          <p:cNvGraphicFramePr/>
          <p:nvPr>
            <p:extLst>
              <p:ext uri="{D42A27DB-BD31-4B8C-83A1-F6EECF244321}">
                <p14:modId xmlns:p14="http://schemas.microsoft.com/office/powerpoint/2010/main" val="2719395357"/>
              </p:ext>
            </p:extLst>
          </p:nvPr>
        </p:nvGraphicFramePr>
        <p:xfrm>
          <a:off x="142867" y="1721152"/>
          <a:ext cx="8128000" cy="25751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ZoneTexte 10">
            <a:extLst>
              <a:ext uri="{FF2B5EF4-FFF2-40B4-BE49-F238E27FC236}">
                <a16:creationId xmlns:a16="http://schemas.microsoft.com/office/drawing/2014/main" id="{B36BC886-BCE1-5397-B9D8-0C44677D3BD9}"/>
              </a:ext>
            </a:extLst>
          </p:cNvPr>
          <p:cNvSpPr txBox="1"/>
          <p:nvPr/>
        </p:nvSpPr>
        <p:spPr>
          <a:xfrm>
            <a:off x="0" y="291918"/>
            <a:ext cx="11906266" cy="876522"/>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fr-FR" dirty="0">
                <a:latin typeface="Montserrat" panose="00000500000000000000" pitchFamily="2" charset="0"/>
              </a:rPr>
              <a:t>Les modèles </a:t>
            </a:r>
            <a:r>
              <a:rPr lang="fr-FR" dirty="0" err="1">
                <a:latin typeface="Montserrat" panose="00000500000000000000" pitchFamily="2" charset="0"/>
              </a:rPr>
              <a:t>BoW</a:t>
            </a:r>
            <a:r>
              <a:rPr lang="fr-FR" dirty="0">
                <a:latin typeface="Montserrat" panose="00000500000000000000" pitchFamily="2" charset="0"/>
              </a:rPr>
              <a:t> et Word &amp; Sentence </a:t>
            </a:r>
            <a:r>
              <a:rPr lang="fr-FR" dirty="0" err="1">
                <a:latin typeface="Montserrat" panose="00000500000000000000" pitchFamily="2" charset="0"/>
              </a:rPr>
              <a:t>Embedding</a:t>
            </a:r>
            <a:r>
              <a:rPr lang="fr-FR" dirty="0">
                <a:latin typeface="Montserrat" panose="00000500000000000000" pitchFamily="2" charset="0"/>
              </a:rPr>
              <a:t> sont utilisés pour l’extraction des </a:t>
            </a:r>
            <a:r>
              <a:rPr lang="fr-FR" dirty="0" err="1">
                <a:latin typeface="Montserrat" panose="00000500000000000000" pitchFamily="2" charset="0"/>
              </a:rPr>
              <a:t>features</a:t>
            </a:r>
            <a:r>
              <a:rPr lang="fr-FR" dirty="0">
                <a:latin typeface="Montserrat" panose="00000500000000000000" pitchFamily="2" charset="0"/>
              </a:rPr>
              <a:t>.</a:t>
            </a:r>
          </a:p>
          <a:p>
            <a:pPr marL="285750" indent="-285750">
              <a:lnSpc>
                <a:spcPct val="150000"/>
              </a:lnSpc>
              <a:buFont typeface="Wingdings" panose="05000000000000000000" pitchFamily="2" charset="2"/>
              <a:buChar char="§"/>
            </a:pPr>
            <a:r>
              <a:rPr lang="fr-FR" dirty="0">
                <a:latin typeface="Montserrat" panose="00000500000000000000" pitchFamily="2" charset="0"/>
              </a:rPr>
              <a:t>Les Topic modeling sont utilisés pour déterminer les différents sujets des descriptions.</a:t>
            </a:r>
          </a:p>
        </p:txBody>
      </p:sp>
    </p:spTree>
    <p:extLst>
      <p:ext uri="{BB962C8B-B14F-4D97-AF65-F5344CB8AC3E}">
        <p14:creationId xmlns:p14="http://schemas.microsoft.com/office/powerpoint/2010/main" val="2564969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2598128-C6D7-D3E2-B813-8F032603C943}"/>
              </a:ext>
            </a:extLst>
          </p:cNvPr>
          <p:cNvSpPr>
            <a:spLocks noGrp="1"/>
          </p:cNvSpPr>
          <p:nvPr>
            <p:ph type="sldNum" sz="quarter" idx="12"/>
          </p:nvPr>
        </p:nvSpPr>
        <p:spPr/>
        <p:txBody>
          <a:bodyPr/>
          <a:lstStyle/>
          <a:p>
            <a:fld id="{634D3168-312C-4DA0-958E-1CEFF0215284}" type="slidenum">
              <a:rPr lang="fr-FR" smtClean="0"/>
              <a:t>14</a:t>
            </a:fld>
            <a:endParaRPr lang="fr-FR"/>
          </a:p>
        </p:txBody>
      </p:sp>
      <p:sp>
        <p:nvSpPr>
          <p:cNvPr id="4" name="ZoneTexte 3">
            <a:extLst>
              <a:ext uri="{FF2B5EF4-FFF2-40B4-BE49-F238E27FC236}">
                <a16:creationId xmlns:a16="http://schemas.microsoft.com/office/drawing/2014/main" id="{857BA95F-B495-98ED-9E13-ACEE6474A4B7}"/>
              </a:ext>
            </a:extLst>
          </p:cNvPr>
          <p:cNvSpPr txBox="1"/>
          <p:nvPr/>
        </p:nvSpPr>
        <p:spPr>
          <a:xfrm>
            <a:off x="111562" y="92120"/>
            <a:ext cx="9937313" cy="40011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fr-FR" sz="2000" b="1" dirty="0">
                <a:ln/>
                <a:solidFill>
                  <a:srgbClr val="C00000"/>
                </a:solidFill>
                <a:latin typeface="Montserrat" panose="00000500000000000000" pitchFamily="2" charset="0"/>
              </a:rPr>
              <a:t>Historique des modèles pour NLP (Natural </a:t>
            </a:r>
            <a:r>
              <a:rPr lang="fr-FR" sz="2000" b="1" dirty="0" err="1">
                <a:ln/>
                <a:solidFill>
                  <a:srgbClr val="C00000"/>
                </a:solidFill>
                <a:latin typeface="Montserrat" panose="00000500000000000000" pitchFamily="2" charset="0"/>
              </a:rPr>
              <a:t>Language</a:t>
            </a:r>
            <a:r>
              <a:rPr lang="fr-FR" sz="2000" b="1" dirty="0">
                <a:ln/>
                <a:solidFill>
                  <a:srgbClr val="C00000"/>
                </a:solidFill>
                <a:latin typeface="Montserrat" panose="00000500000000000000" pitchFamily="2" charset="0"/>
              </a:rPr>
              <a:t>  </a:t>
            </a:r>
            <a:r>
              <a:rPr lang="fr-FR" sz="2000" b="1" dirty="0" err="1">
                <a:ln/>
                <a:solidFill>
                  <a:srgbClr val="C00000"/>
                </a:solidFill>
                <a:latin typeface="Montserrat" panose="00000500000000000000" pitchFamily="2" charset="0"/>
              </a:rPr>
              <a:t>processing</a:t>
            </a:r>
            <a:r>
              <a:rPr lang="fr-FR" sz="2000" b="1" dirty="0">
                <a:ln/>
                <a:solidFill>
                  <a:srgbClr val="C00000"/>
                </a:solidFill>
                <a:latin typeface="Montserrat" panose="00000500000000000000" pitchFamily="2" charset="0"/>
              </a:rPr>
              <a:t>)</a:t>
            </a:r>
          </a:p>
        </p:txBody>
      </p:sp>
      <p:grpSp>
        <p:nvGrpSpPr>
          <p:cNvPr id="13" name="Groupe 12">
            <a:extLst>
              <a:ext uri="{FF2B5EF4-FFF2-40B4-BE49-F238E27FC236}">
                <a16:creationId xmlns:a16="http://schemas.microsoft.com/office/drawing/2014/main" id="{8CDB895D-7891-CD4B-F9FC-F42297ADEFF5}"/>
              </a:ext>
            </a:extLst>
          </p:cNvPr>
          <p:cNvGrpSpPr/>
          <p:nvPr/>
        </p:nvGrpSpPr>
        <p:grpSpPr>
          <a:xfrm>
            <a:off x="3832851" y="2335697"/>
            <a:ext cx="3929610" cy="4203216"/>
            <a:chOff x="-2209800" y="3633195"/>
            <a:chExt cx="3209926" cy="3648339"/>
          </a:xfrm>
        </p:grpSpPr>
        <p:pic>
          <p:nvPicPr>
            <p:cNvPr id="14345" name="Picture 9" descr="Stickman dessiné à la main confondu avec le point d'interrogation de la  bulle de la parole. Simple contour curieux Doodle icône clipart. Pour le  support de question clipart Image Vectorielle Stock -">
              <a:extLst>
                <a:ext uri="{FF2B5EF4-FFF2-40B4-BE49-F238E27FC236}">
                  <a16:creationId xmlns:a16="http://schemas.microsoft.com/office/drawing/2014/main" id="{36938D2F-3725-D076-8C35-3953D77C1A0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247" t="32298" r="57072" b="15133"/>
            <a:stretch/>
          </p:blipFill>
          <p:spPr bwMode="auto">
            <a:xfrm>
              <a:off x="-2209800" y="5098821"/>
              <a:ext cx="1152524" cy="2182713"/>
            </a:xfrm>
            <a:prstGeom prst="rect">
              <a:avLst/>
            </a:prstGeom>
            <a:noFill/>
            <a:extLst>
              <a:ext uri="{909E8E84-426E-40DD-AFC4-6F175D3DCCD1}">
                <a14:hiddenFill xmlns:a14="http://schemas.microsoft.com/office/drawing/2010/main">
                  <a:solidFill>
                    <a:srgbClr val="FFFFFF"/>
                  </a:solidFill>
                </a14:hiddenFill>
              </a:ext>
            </a:extLst>
          </p:spPr>
        </p:pic>
        <p:sp>
          <p:nvSpPr>
            <p:cNvPr id="9" name="Phylactère : pensées 8">
              <a:extLst>
                <a:ext uri="{FF2B5EF4-FFF2-40B4-BE49-F238E27FC236}">
                  <a16:creationId xmlns:a16="http://schemas.microsoft.com/office/drawing/2014/main" id="{503EBEC6-55D7-8E79-ABEE-9B259E307317}"/>
                </a:ext>
              </a:extLst>
            </p:cNvPr>
            <p:cNvSpPr/>
            <p:nvPr/>
          </p:nvSpPr>
          <p:spPr>
            <a:xfrm>
              <a:off x="-1790700" y="3633195"/>
              <a:ext cx="2790826" cy="1596558"/>
            </a:xfrm>
            <a:prstGeom prst="cloudCallou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Montserrat" panose="00000500000000000000" pitchFamily="2" charset="0"/>
                </a:rPr>
                <a:t> Comment convertir le langage humain en variables numériques</a:t>
              </a:r>
            </a:p>
          </p:txBody>
        </p:sp>
        <p:pic>
          <p:nvPicPr>
            <p:cNvPr id="11" name="Image 10">
              <a:extLst>
                <a:ext uri="{FF2B5EF4-FFF2-40B4-BE49-F238E27FC236}">
                  <a16:creationId xmlns:a16="http://schemas.microsoft.com/office/drawing/2014/main" id="{00CB9C58-70EF-9C6C-A3BB-A1D5D73D8B13}"/>
                </a:ext>
              </a:extLst>
            </p:cNvPr>
            <p:cNvPicPr>
              <a:picLocks noChangeAspect="1"/>
            </p:cNvPicPr>
            <p:nvPr/>
          </p:nvPicPr>
          <p:blipFill>
            <a:blip r:embed="rId3"/>
            <a:stretch>
              <a:fillRect/>
            </a:stretch>
          </p:blipFill>
          <p:spPr>
            <a:xfrm>
              <a:off x="431396" y="3945699"/>
              <a:ext cx="329738" cy="647700"/>
            </a:xfrm>
            <a:prstGeom prst="rect">
              <a:avLst/>
            </a:prstGeom>
          </p:spPr>
        </p:pic>
      </p:grpSp>
      <p:sp>
        <p:nvSpPr>
          <p:cNvPr id="27" name="ZoneTexte 26">
            <a:extLst>
              <a:ext uri="{FF2B5EF4-FFF2-40B4-BE49-F238E27FC236}">
                <a16:creationId xmlns:a16="http://schemas.microsoft.com/office/drawing/2014/main" id="{9730281D-7212-F001-D3E7-F72040A546D8}"/>
              </a:ext>
            </a:extLst>
          </p:cNvPr>
          <p:cNvSpPr txBox="1"/>
          <p:nvPr/>
        </p:nvSpPr>
        <p:spPr>
          <a:xfrm>
            <a:off x="206156" y="512956"/>
            <a:ext cx="8923597" cy="5447004"/>
          </a:xfrm>
          <a:prstGeom prst="rect">
            <a:avLst/>
          </a:prstGeom>
          <a:noFill/>
        </p:spPr>
        <p:txBody>
          <a:bodyPr wrap="square">
            <a:spAutoFit/>
          </a:bodyPr>
          <a:lstStyle/>
          <a:p>
            <a:pPr algn="just">
              <a:lnSpc>
                <a:spcPct val="150000"/>
              </a:lnSpc>
            </a:pPr>
            <a:r>
              <a:rPr lang="fr-FR" dirty="0">
                <a:solidFill>
                  <a:srgbClr val="303030"/>
                </a:solidFill>
                <a:latin typeface="Montserrat" panose="00000500000000000000" pitchFamily="2" charset="0"/>
              </a:rPr>
              <a:t>Le Natural </a:t>
            </a:r>
            <a:r>
              <a:rPr lang="fr-FR" dirty="0" err="1">
                <a:solidFill>
                  <a:srgbClr val="303030"/>
                </a:solidFill>
                <a:latin typeface="Montserrat" panose="00000500000000000000" pitchFamily="2" charset="0"/>
              </a:rPr>
              <a:t>Language</a:t>
            </a:r>
            <a:r>
              <a:rPr lang="fr-FR" dirty="0">
                <a:solidFill>
                  <a:srgbClr val="303030"/>
                </a:solidFill>
                <a:latin typeface="Montserrat" panose="00000500000000000000" pitchFamily="2" charset="0"/>
              </a:rPr>
              <a:t> </a:t>
            </a:r>
            <a:r>
              <a:rPr lang="fr-FR" dirty="0" err="1">
                <a:solidFill>
                  <a:srgbClr val="303030"/>
                </a:solidFill>
                <a:latin typeface="Montserrat" panose="00000500000000000000" pitchFamily="2" charset="0"/>
              </a:rPr>
              <a:t>Processing</a:t>
            </a:r>
            <a:r>
              <a:rPr lang="fr-FR" dirty="0">
                <a:solidFill>
                  <a:srgbClr val="303030"/>
                </a:solidFill>
                <a:latin typeface="Montserrat" panose="00000500000000000000" pitchFamily="2" charset="0"/>
              </a:rPr>
              <a:t> (NLP), ou Traitement Automatique des Langues Naturelles (TALN), est une branche de l’intelligence artificielle qui s’attache à donner la capacité aux machines de comprendre, générer ou traduire le langage humain vocal ou textuel. I</a:t>
            </a:r>
            <a:r>
              <a:rPr lang="fr-FR" dirty="0">
                <a:latin typeface="Montserrat" panose="00000500000000000000" pitchFamily="2" charset="0"/>
              </a:rPr>
              <a:t>l recouvre de nombreux cas d'usage : </a:t>
            </a:r>
          </a:p>
          <a:p>
            <a:pPr marL="285750" indent="-285750" algn="just">
              <a:lnSpc>
                <a:spcPct val="150000"/>
              </a:lnSpc>
              <a:buFont typeface="Wingdings" panose="05000000000000000000" pitchFamily="2" charset="2"/>
              <a:buChar char="§"/>
            </a:pPr>
            <a:r>
              <a:rPr lang="fr-FR" dirty="0">
                <a:latin typeface="Montserrat" panose="00000500000000000000" pitchFamily="2" charset="0"/>
              </a:rPr>
              <a:t>La classification de texte,</a:t>
            </a:r>
          </a:p>
          <a:p>
            <a:pPr marL="285750" indent="-285750" algn="just">
              <a:lnSpc>
                <a:spcPct val="150000"/>
              </a:lnSpc>
              <a:buFont typeface="Wingdings" panose="05000000000000000000" pitchFamily="2" charset="2"/>
              <a:buChar char="§"/>
            </a:pPr>
            <a:r>
              <a:rPr lang="fr-FR" dirty="0">
                <a:latin typeface="Montserrat" panose="00000500000000000000" pitchFamily="2" charset="0"/>
              </a:rPr>
              <a:t>La reconnaissance de texte,</a:t>
            </a:r>
          </a:p>
          <a:p>
            <a:pPr marL="285750" indent="-285750" algn="just">
              <a:lnSpc>
                <a:spcPct val="150000"/>
              </a:lnSpc>
              <a:buFont typeface="Wingdings" panose="05000000000000000000" pitchFamily="2" charset="2"/>
              <a:buChar char="§"/>
            </a:pPr>
            <a:r>
              <a:rPr lang="fr-FR" dirty="0">
                <a:latin typeface="Montserrat" panose="00000500000000000000" pitchFamily="2" charset="0"/>
              </a:rPr>
              <a:t>Le résumé automatique,</a:t>
            </a:r>
          </a:p>
          <a:p>
            <a:pPr marL="285750" indent="-285750" algn="just">
              <a:lnSpc>
                <a:spcPct val="150000"/>
              </a:lnSpc>
              <a:buFont typeface="Wingdings" panose="05000000000000000000" pitchFamily="2" charset="2"/>
              <a:buChar char="§"/>
            </a:pPr>
            <a:r>
              <a:rPr lang="fr-FR" dirty="0">
                <a:latin typeface="Montserrat" panose="00000500000000000000" pitchFamily="2" charset="0"/>
              </a:rPr>
              <a:t>La traduction automatique,</a:t>
            </a:r>
          </a:p>
          <a:p>
            <a:pPr marL="285750" indent="-285750" algn="just">
              <a:lnSpc>
                <a:spcPct val="150000"/>
              </a:lnSpc>
              <a:buFont typeface="Wingdings" panose="05000000000000000000" pitchFamily="2" charset="2"/>
              <a:buChar char="§"/>
            </a:pPr>
            <a:r>
              <a:rPr lang="fr-FR" dirty="0">
                <a:latin typeface="Montserrat" panose="00000500000000000000" pitchFamily="2" charset="0"/>
              </a:rPr>
              <a:t>Les </a:t>
            </a:r>
            <a:r>
              <a:rPr lang="fr-FR" u="sng" dirty="0" err="1">
                <a:latin typeface="Montserrat" panose="00000500000000000000" pitchFamily="2" charset="0"/>
                <a:hlinkClick r:id="rId4" tooltip="Chatbots"/>
              </a:rPr>
              <a:t>chatbot</a:t>
            </a:r>
            <a:r>
              <a:rPr lang="fr-FR" dirty="0">
                <a:latin typeface="Montserrat" panose="00000500000000000000" pitchFamily="2" charset="0"/>
              </a:rPr>
              <a:t>, </a:t>
            </a:r>
            <a:r>
              <a:rPr lang="fr-FR" dirty="0" err="1">
                <a:latin typeface="Montserrat" panose="00000500000000000000" pitchFamily="2" charset="0"/>
              </a:rPr>
              <a:t>voicebot</a:t>
            </a:r>
            <a:r>
              <a:rPr lang="fr-FR" dirty="0">
                <a:latin typeface="Montserrat" panose="00000500000000000000" pitchFamily="2" charset="0"/>
              </a:rPr>
              <a:t> ou </a:t>
            </a:r>
            <a:r>
              <a:rPr lang="fr-FR" dirty="0" err="1">
                <a:latin typeface="Montserrat" panose="00000500000000000000" pitchFamily="2" charset="0"/>
              </a:rPr>
              <a:t>callbot</a:t>
            </a:r>
            <a:r>
              <a:rPr lang="fr-FR" dirty="0">
                <a:latin typeface="Montserrat" panose="00000500000000000000" pitchFamily="2" charset="0"/>
              </a:rPr>
              <a:t>,</a:t>
            </a:r>
          </a:p>
          <a:p>
            <a:pPr marL="285750" indent="-285750" algn="just">
              <a:lnSpc>
                <a:spcPct val="150000"/>
              </a:lnSpc>
              <a:buFont typeface="Wingdings" panose="05000000000000000000" pitchFamily="2" charset="2"/>
              <a:buChar char="§"/>
            </a:pPr>
            <a:r>
              <a:rPr lang="fr-FR" dirty="0">
                <a:latin typeface="Montserrat" panose="00000500000000000000" pitchFamily="2" charset="0"/>
              </a:rPr>
              <a:t>Les assistants intelligents…</a:t>
            </a:r>
          </a:p>
          <a:p>
            <a:pPr algn="just">
              <a:lnSpc>
                <a:spcPct val="150000"/>
              </a:lnSpc>
            </a:pPr>
            <a:endParaRPr lang="fr-FR" dirty="0">
              <a:latin typeface="Montserrat" panose="00000500000000000000" pitchFamily="2" charset="0"/>
            </a:endParaRPr>
          </a:p>
          <a:p>
            <a:pPr algn="just">
              <a:lnSpc>
                <a:spcPct val="150000"/>
              </a:lnSpc>
            </a:pPr>
            <a:endParaRPr lang="fr-FR" dirty="0">
              <a:latin typeface="Montserrat" panose="00000500000000000000" pitchFamily="2" charset="0"/>
            </a:endParaRPr>
          </a:p>
        </p:txBody>
      </p:sp>
      <p:grpSp>
        <p:nvGrpSpPr>
          <p:cNvPr id="24" name="Groupe 23">
            <a:extLst>
              <a:ext uri="{FF2B5EF4-FFF2-40B4-BE49-F238E27FC236}">
                <a16:creationId xmlns:a16="http://schemas.microsoft.com/office/drawing/2014/main" id="{3E9A7A6E-53D2-1EA1-2B35-6949F7BE1F49}"/>
              </a:ext>
            </a:extLst>
          </p:cNvPr>
          <p:cNvGrpSpPr/>
          <p:nvPr/>
        </p:nvGrpSpPr>
        <p:grpSpPr>
          <a:xfrm>
            <a:off x="8257711" y="2136577"/>
            <a:ext cx="3838039" cy="4310796"/>
            <a:chOff x="7607514" y="1102060"/>
            <a:chExt cx="3838039" cy="4310796"/>
          </a:xfrm>
        </p:grpSpPr>
        <p:pic>
          <p:nvPicPr>
            <p:cNvPr id="14347" name="Picture 11" descr="Bonne idée. illustration de vecteur. Illustration du conduite - 33351119">
              <a:extLst>
                <a:ext uri="{FF2B5EF4-FFF2-40B4-BE49-F238E27FC236}">
                  <a16:creationId xmlns:a16="http://schemas.microsoft.com/office/drawing/2014/main" id="{35AF4D2A-DDCD-CD00-584E-84629E12B83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884" t="32084" r="12159" b="8021"/>
            <a:stretch/>
          </p:blipFill>
          <p:spPr bwMode="auto">
            <a:xfrm>
              <a:off x="9376096" y="2974455"/>
              <a:ext cx="2069457" cy="2438401"/>
            </a:xfrm>
            <a:prstGeom prst="rect">
              <a:avLst/>
            </a:prstGeom>
            <a:noFill/>
            <a:extLst>
              <a:ext uri="{909E8E84-426E-40DD-AFC4-6F175D3DCCD1}">
                <a14:hiddenFill xmlns:a14="http://schemas.microsoft.com/office/drawing/2010/main">
                  <a:solidFill>
                    <a:srgbClr val="FFFFFF"/>
                  </a:solidFill>
                </a14:hiddenFill>
              </a:ext>
            </a:extLst>
          </p:spPr>
        </p:pic>
        <p:sp>
          <p:nvSpPr>
            <p:cNvPr id="23" name="Phylactère : pensées 22">
              <a:extLst>
                <a:ext uri="{FF2B5EF4-FFF2-40B4-BE49-F238E27FC236}">
                  <a16:creationId xmlns:a16="http://schemas.microsoft.com/office/drawing/2014/main" id="{E6DD8284-6F89-4255-A20C-69CF3BD74B73}"/>
                </a:ext>
              </a:extLst>
            </p:cNvPr>
            <p:cNvSpPr/>
            <p:nvPr/>
          </p:nvSpPr>
          <p:spPr>
            <a:xfrm flipH="1">
              <a:off x="7607514" y="1102060"/>
              <a:ext cx="3316794" cy="1894056"/>
            </a:xfrm>
            <a:prstGeom prst="cloudCallou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fr-FR" altLang="fr-FR" sz="1600" b="0" i="0" u="none" strike="noStrike" cap="none" normalizeH="0" baseline="0" dirty="0">
                  <a:ln>
                    <a:noFill/>
                  </a:ln>
                  <a:solidFill>
                    <a:schemeClr val="tx1"/>
                  </a:solidFill>
                  <a:effectLst/>
                  <a:latin typeface="Montserrat" panose="00000500000000000000" pitchFamily="2" charset="0"/>
                </a:rPr>
                <a:t>Vectorisation des documents</a:t>
              </a:r>
            </a:p>
            <a:p>
              <a:pPr algn="ctr"/>
              <a:r>
                <a:rPr kumimoji="0" lang="fr-FR" altLang="fr-FR" sz="1600" b="0" i="0" u="none" strike="noStrike" cap="none" normalizeH="0" baseline="0" dirty="0">
                  <a:ln>
                    <a:noFill/>
                  </a:ln>
                  <a:solidFill>
                    <a:schemeClr val="tx1"/>
                  </a:solidFill>
                  <a:effectLst/>
                  <a:latin typeface="Montserrat" panose="00000500000000000000" pitchFamily="2" charset="0"/>
                </a:rPr>
                <a:t> des mots, des phrases unités de texte</a:t>
              </a:r>
              <a:endParaRPr lang="fr-FR" sz="1600" dirty="0"/>
            </a:p>
          </p:txBody>
        </p:sp>
      </p:grpSp>
      <p:pic>
        <p:nvPicPr>
          <p:cNvPr id="14349" name="Picture 13" descr="nlp machine learning tutorial for Sale OFF 68%">
            <a:extLst>
              <a:ext uri="{FF2B5EF4-FFF2-40B4-BE49-F238E27FC236}">
                <a16:creationId xmlns:a16="http://schemas.microsoft.com/office/drawing/2014/main" id="{96E6E76A-C507-A20B-13DE-4BB9137CE6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50998" y="136525"/>
            <a:ext cx="2069457" cy="183356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4351" name="Picture 15">
            <a:extLst>
              <a:ext uri="{FF2B5EF4-FFF2-40B4-BE49-F238E27FC236}">
                <a16:creationId xmlns:a16="http://schemas.microsoft.com/office/drawing/2014/main" id="{41E5C937-E320-E3FE-0836-479FF7EA0F9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646" t="21544" r="1389" b="7346"/>
          <a:stretch/>
        </p:blipFill>
        <p:spPr bwMode="auto">
          <a:xfrm>
            <a:off x="5379147" y="4175076"/>
            <a:ext cx="4766627" cy="243840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597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right)">
                                      <p:cBhvr>
                                        <p:cTn id="12" dur="500"/>
                                        <p:tgtEl>
                                          <p:spTgt spid="24"/>
                                        </p:tgtEl>
                                      </p:cBhvr>
                                    </p:animEffect>
                                  </p:childTnLst>
                                </p:cTn>
                              </p:par>
                              <p:par>
                                <p:cTn id="13" presetID="22" presetClass="entr" presetSubtype="8" fill="hold" nodeType="withEffect">
                                  <p:stCondLst>
                                    <p:cond delay="0"/>
                                  </p:stCondLst>
                                  <p:childTnLst>
                                    <p:set>
                                      <p:cBhvr>
                                        <p:cTn id="14" dur="1" fill="hold">
                                          <p:stCondLst>
                                            <p:cond delay="0"/>
                                          </p:stCondLst>
                                        </p:cTn>
                                        <p:tgtEl>
                                          <p:spTgt spid="14351"/>
                                        </p:tgtEl>
                                        <p:attrNameLst>
                                          <p:attrName>style.visibility</p:attrName>
                                        </p:attrNameLst>
                                      </p:cBhvr>
                                      <p:to>
                                        <p:strVal val="visible"/>
                                      </p:to>
                                    </p:set>
                                    <p:animEffect transition="in" filter="wipe(left)">
                                      <p:cBhvr>
                                        <p:cTn id="15" dur="500"/>
                                        <p:tgtEl>
                                          <p:spTgt spid="143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9F4EDB8-A268-050B-31CB-3033636FFC66}"/>
              </a:ext>
            </a:extLst>
          </p:cNvPr>
          <p:cNvSpPr>
            <a:spLocks noGrp="1"/>
          </p:cNvSpPr>
          <p:nvPr>
            <p:ph type="sldNum" sz="quarter" idx="12"/>
          </p:nvPr>
        </p:nvSpPr>
        <p:spPr>
          <a:xfrm>
            <a:off x="8610599" y="6356350"/>
            <a:ext cx="3603271" cy="365125"/>
          </a:xfrm>
        </p:spPr>
        <p:txBody>
          <a:bodyPr/>
          <a:lstStyle/>
          <a:p>
            <a:pPr algn="just"/>
            <a:fld id="{634D3168-312C-4DA0-958E-1CEFF0215284}" type="slidenum">
              <a:rPr lang="fr-FR" smtClean="0">
                <a:latin typeface="Montserrat" panose="00000500000000000000" pitchFamily="2" charset="0"/>
              </a:rPr>
              <a:pPr algn="just"/>
              <a:t>15</a:t>
            </a:fld>
            <a:endParaRPr lang="fr-FR">
              <a:latin typeface="Montserrat" panose="00000500000000000000" pitchFamily="2" charset="0"/>
            </a:endParaRPr>
          </a:p>
        </p:txBody>
      </p:sp>
      <p:grpSp>
        <p:nvGrpSpPr>
          <p:cNvPr id="27" name="Groupe 26">
            <a:extLst>
              <a:ext uri="{FF2B5EF4-FFF2-40B4-BE49-F238E27FC236}">
                <a16:creationId xmlns:a16="http://schemas.microsoft.com/office/drawing/2014/main" id="{2A40CC51-7FBC-EF66-C862-3DAFD0E618A8}"/>
              </a:ext>
            </a:extLst>
          </p:cNvPr>
          <p:cNvGrpSpPr/>
          <p:nvPr/>
        </p:nvGrpSpPr>
        <p:grpSpPr>
          <a:xfrm>
            <a:off x="8339136" y="2406387"/>
            <a:ext cx="3838039" cy="4310796"/>
            <a:chOff x="7607514" y="1102060"/>
            <a:chExt cx="3838039" cy="4310796"/>
          </a:xfrm>
        </p:grpSpPr>
        <p:pic>
          <p:nvPicPr>
            <p:cNvPr id="28" name="Picture 11" descr="Bonne idée. illustration de vecteur. Illustration du conduite - 33351119">
              <a:extLst>
                <a:ext uri="{FF2B5EF4-FFF2-40B4-BE49-F238E27FC236}">
                  <a16:creationId xmlns:a16="http://schemas.microsoft.com/office/drawing/2014/main" id="{C0FA463C-17A3-CE0B-7863-378FD153C0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84" t="32084" r="12159" b="8021"/>
            <a:stretch/>
          </p:blipFill>
          <p:spPr bwMode="auto">
            <a:xfrm>
              <a:off x="9376096" y="2974455"/>
              <a:ext cx="2069457" cy="2438401"/>
            </a:xfrm>
            <a:prstGeom prst="rect">
              <a:avLst/>
            </a:prstGeom>
            <a:noFill/>
            <a:extLst>
              <a:ext uri="{909E8E84-426E-40DD-AFC4-6F175D3DCCD1}">
                <a14:hiddenFill xmlns:a14="http://schemas.microsoft.com/office/drawing/2010/main">
                  <a:solidFill>
                    <a:srgbClr val="FFFFFF"/>
                  </a:solidFill>
                </a14:hiddenFill>
              </a:ext>
            </a:extLst>
          </p:spPr>
        </p:pic>
        <p:sp>
          <p:nvSpPr>
            <p:cNvPr id="29" name="Phylactère : pensées 28">
              <a:extLst>
                <a:ext uri="{FF2B5EF4-FFF2-40B4-BE49-F238E27FC236}">
                  <a16:creationId xmlns:a16="http://schemas.microsoft.com/office/drawing/2014/main" id="{260879FC-9C99-3729-0938-20A206715127}"/>
                </a:ext>
              </a:extLst>
            </p:cNvPr>
            <p:cNvSpPr/>
            <p:nvPr/>
          </p:nvSpPr>
          <p:spPr>
            <a:xfrm flipH="1">
              <a:off x="7607514" y="1102060"/>
              <a:ext cx="3316794" cy="1894056"/>
            </a:xfrm>
            <a:prstGeom prst="cloudCallou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fr-FR" altLang="fr-FR" b="0" i="0" u="none" strike="noStrike" cap="none" normalizeH="0" baseline="0" dirty="0">
                  <a:ln>
                    <a:noFill/>
                  </a:ln>
                  <a:solidFill>
                    <a:schemeClr val="tx1"/>
                  </a:solidFill>
                  <a:effectLst/>
                  <a:latin typeface="Montserrat" panose="00000500000000000000" pitchFamily="2" charset="0"/>
                </a:rPr>
                <a:t>Word </a:t>
              </a:r>
              <a:r>
                <a:rPr kumimoji="0" lang="fr-FR" altLang="fr-FR" b="0" i="0" u="none" strike="noStrike" cap="none" normalizeH="0" baseline="0" dirty="0" err="1">
                  <a:ln>
                    <a:noFill/>
                  </a:ln>
                  <a:solidFill>
                    <a:schemeClr val="tx1"/>
                  </a:solidFill>
                  <a:effectLst/>
                  <a:latin typeface="Montserrat" panose="00000500000000000000" pitchFamily="2" charset="0"/>
                </a:rPr>
                <a:t>Embedding</a:t>
              </a:r>
              <a:endParaRPr lang="fr-FR" dirty="0">
                <a:latin typeface="Montserrat" panose="00000500000000000000" pitchFamily="2" charset="0"/>
              </a:endParaRPr>
            </a:p>
          </p:txBody>
        </p:sp>
      </p:grpSp>
      <p:grpSp>
        <p:nvGrpSpPr>
          <p:cNvPr id="31" name="Groupe 30">
            <a:extLst>
              <a:ext uri="{FF2B5EF4-FFF2-40B4-BE49-F238E27FC236}">
                <a16:creationId xmlns:a16="http://schemas.microsoft.com/office/drawing/2014/main" id="{AD8FBA0A-8141-5085-2E4F-3F480DBC2378}"/>
              </a:ext>
            </a:extLst>
          </p:cNvPr>
          <p:cNvGrpSpPr/>
          <p:nvPr/>
        </p:nvGrpSpPr>
        <p:grpSpPr>
          <a:xfrm>
            <a:off x="630045" y="1550454"/>
            <a:ext cx="4271962" cy="4430228"/>
            <a:chOff x="7877175" y="1926122"/>
            <a:chExt cx="4271962" cy="4430228"/>
          </a:xfrm>
        </p:grpSpPr>
        <p:grpSp>
          <p:nvGrpSpPr>
            <p:cNvPr id="24" name="Groupe 23">
              <a:extLst>
                <a:ext uri="{FF2B5EF4-FFF2-40B4-BE49-F238E27FC236}">
                  <a16:creationId xmlns:a16="http://schemas.microsoft.com/office/drawing/2014/main" id="{8D7A4664-6C3C-DA0E-9646-4948E31AAE9F}"/>
                </a:ext>
              </a:extLst>
            </p:cNvPr>
            <p:cNvGrpSpPr/>
            <p:nvPr/>
          </p:nvGrpSpPr>
          <p:grpSpPr>
            <a:xfrm>
              <a:off x="7877175" y="1926122"/>
              <a:ext cx="4271962" cy="4430228"/>
              <a:chOff x="-2209800" y="3633195"/>
              <a:chExt cx="3209926" cy="3648339"/>
            </a:xfrm>
          </p:grpSpPr>
          <p:pic>
            <p:nvPicPr>
              <p:cNvPr id="25" name="Picture 9" descr="Stickman dessiné à la main confondu avec le point d'interrogation de la  bulle de la parole. Simple contour curieux Doodle icône clipart. Pour le  support de question clipart Image Vectorielle Stock -">
                <a:extLst>
                  <a:ext uri="{FF2B5EF4-FFF2-40B4-BE49-F238E27FC236}">
                    <a16:creationId xmlns:a16="http://schemas.microsoft.com/office/drawing/2014/main" id="{A195E196-0EC9-E4EF-9F67-7254AEA512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247" t="32298" r="57072" b="15133"/>
              <a:stretch/>
            </p:blipFill>
            <p:spPr bwMode="auto">
              <a:xfrm>
                <a:off x="-2209800" y="5098821"/>
                <a:ext cx="1152524" cy="2182713"/>
              </a:xfrm>
              <a:prstGeom prst="rect">
                <a:avLst/>
              </a:prstGeom>
              <a:noFill/>
              <a:extLst>
                <a:ext uri="{909E8E84-426E-40DD-AFC4-6F175D3DCCD1}">
                  <a14:hiddenFill xmlns:a14="http://schemas.microsoft.com/office/drawing/2010/main">
                    <a:solidFill>
                      <a:srgbClr val="FFFFFF"/>
                    </a:solidFill>
                  </a14:hiddenFill>
                </a:ext>
              </a:extLst>
            </p:spPr>
          </p:pic>
          <p:sp>
            <p:nvSpPr>
              <p:cNvPr id="26" name="Phylactère : pensées 25">
                <a:extLst>
                  <a:ext uri="{FF2B5EF4-FFF2-40B4-BE49-F238E27FC236}">
                    <a16:creationId xmlns:a16="http://schemas.microsoft.com/office/drawing/2014/main" id="{8F628CF6-EB03-B074-0E20-4EDB456D3CD6}"/>
                  </a:ext>
                </a:extLst>
              </p:cNvPr>
              <p:cNvSpPr/>
              <p:nvPr/>
            </p:nvSpPr>
            <p:spPr>
              <a:xfrm>
                <a:off x="-1790700" y="3633195"/>
                <a:ext cx="2790826" cy="1596558"/>
              </a:xfrm>
              <a:prstGeom prst="cloudCallou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Montserrat" panose="00000500000000000000" pitchFamily="2" charset="0"/>
                  </a:rPr>
                  <a:t> </a:t>
                </a:r>
              </a:p>
            </p:txBody>
          </p:sp>
        </p:grpSp>
        <p:sp>
          <p:nvSpPr>
            <p:cNvPr id="30" name="ZoneTexte 29">
              <a:extLst>
                <a:ext uri="{FF2B5EF4-FFF2-40B4-BE49-F238E27FC236}">
                  <a16:creationId xmlns:a16="http://schemas.microsoft.com/office/drawing/2014/main" id="{8FC72773-EC10-972F-1732-E1D6974FCBBD}"/>
                </a:ext>
              </a:extLst>
            </p:cNvPr>
            <p:cNvSpPr txBox="1"/>
            <p:nvPr/>
          </p:nvSpPr>
          <p:spPr>
            <a:xfrm>
              <a:off x="8770693" y="2281500"/>
              <a:ext cx="2775988" cy="1169551"/>
            </a:xfrm>
            <a:prstGeom prst="rect">
              <a:avLst/>
            </a:prstGeom>
            <a:noFill/>
          </p:spPr>
          <p:txBody>
            <a:bodyPr wrap="square">
              <a:spAutoFit/>
            </a:bodyPr>
            <a:lstStyle/>
            <a:p>
              <a:pPr marL="285750" indent="-285750" algn="just">
                <a:buFont typeface="Wingdings" panose="05000000000000000000" pitchFamily="2" charset="2"/>
                <a:buChar char="§"/>
              </a:pPr>
              <a:r>
                <a:rPr lang="fr-FR" sz="1400" dirty="0">
                  <a:latin typeface="Montserrat" panose="00000500000000000000" pitchFamily="2" charset="0"/>
                </a:rPr>
                <a:t>Matrice de très grande taille et creuse.</a:t>
              </a:r>
            </a:p>
            <a:p>
              <a:pPr marL="285750" indent="-285750" algn="just">
                <a:buFont typeface="Wingdings" panose="05000000000000000000" pitchFamily="2" charset="2"/>
                <a:buChar char="§"/>
              </a:pPr>
              <a:r>
                <a:rPr lang="fr-FR" sz="1400" dirty="0">
                  <a:latin typeface="Montserrat" panose="00000500000000000000" pitchFamily="2" charset="0"/>
                </a:rPr>
                <a:t>Contexte et sémantiques ne sont pas prises en question.</a:t>
              </a:r>
            </a:p>
          </p:txBody>
        </p:sp>
      </p:grpSp>
      <p:pic>
        <p:nvPicPr>
          <p:cNvPr id="34" name="Image 33">
            <a:extLst>
              <a:ext uri="{FF2B5EF4-FFF2-40B4-BE49-F238E27FC236}">
                <a16:creationId xmlns:a16="http://schemas.microsoft.com/office/drawing/2014/main" id="{F1E03555-7F42-5620-5BDC-A55CFAF67912}"/>
              </a:ext>
            </a:extLst>
          </p:cNvPr>
          <p:cNvPicPr>
            <a:picLocks noChangeAspect="1"/>
          </p:cNvPicPr>
          <p:nvPr/>
        </p:nvPicPr>
        <p:blipFill rotWithShape="1">
          <a:blip r:embed="rId4"/>
          <a:srcRect l="11186" t="-927" r="-11649" b="927"/>
          <a:stretch/>
        </p:blipFill>
        <p:spPr>
          <a:xfrm>
            <a:off x="4620379" y="2884221"/>
            <a:ext cx="7626278" cy="2981820"/>
          </a:xfrm>
          <a:prstGeom prst="rect">
            <a:avLst/>
          </a:prstGeom>
        </p:spPr>
      </p:pic>
      <p:grpSp>
        <p:nvGrpSpPr>
          <p:cNvPr id="40" name="Groupe 39">
            <a:extLst>
              <a:ext uri="{FF2B5EF4-FFF2-40B4-BE49-F238E27FC236}">
                <a16:creationId xmlns:a16="http://schemas.microsoft.com/office/drawing/2014/main" id="{7AF74FBB-F147-86F0-8C78-F11F490640C4}"/>
              </a:ext>
            </a:extLst>
          </p:cNvPr>
          <p:cNvGrpSpPr/>
          <p:nvPr/>
        </p:nvGrpSpPr>
        <p:grpSpPr>
          <a:xfrm>
            <a:off x="6140717" y="1827625"/>
            <a:ext cx="4364785" cy="4691679"/>
            <a:chOff x="6539713" y="2514600"/>
            <a:chExt cx="4364785" cy="4691679"/>
          </a:xfrm>
        </p:grpSpPr>
        <p:sp>
          <p:nvSpPr>
            <p:cNvPr id="36" name="ZoneTexte 35">
              <a:extLst>
                <a:ext uri="{FF2B5EF4-FFF2-40B4-BE49-F238E27FC236}">
                  <a16:creationId xmlns:a16="http://schemas.microsoft.com/office/drawing/2014/main" id="{3762B95A-96A2-1716-0E87-FCAE7A9B8602}"/>
                </a:ext>
              </a:extLst>
            </p:cNvPr>
            <p:cNvSpPr txBox="1"/>
            <p:nvPr/>
          </p:nvSpPr>
          <p:spPr>
            <a:xfrm>
              <a:off x="7131141" y="2694124"/>
              <a:ext cx="2557292" cy="1600438"/>
            </a:xfrm>
            <a:prstGeom prst="rect">
              <a:avLst/>
            </a:prstGeom>
            <a:noFill/>
          </p:spPr>
          <p:txBody>
            <a:bodyPr wrap="square">
              <a:spAutoFit/>
            </a:bodyPr>
            <a:lstStyle/>
            <a:p>
              <a:pPr algn="just"/>
              <a:r>
                <a:rPr lang="fr-FR" sz="1400" b="0" i="0" dirty="0">
                  <a:solidFill>
                    <a:srgbClr val="222222"/>
                  </a:solidFill>
                  <a:effectLst/>
                  <a:latin typeface="Montserrat" panose="00000500000000000000" pitchFamily="2" charset="0"/>
                </a:rPr>
                <a:t>Compte-tenu des limites exposées, nous aimerions avoir une représentation vectorielle d’un mot qui soit </a:t>
              </a:r>
              <a:r>
                <a:rPr lang="fr-FR" sz="1400" b="1" i="1" dirty="0">
                  <a:solidFill>
                    <a:srgbClr val="C00000"/>
                  </a:solidFill>
                  <a:effectLst/>
                  <a:latin typeface="Montserrat" panose="00000500000000000000" pitchFamily="2" charset="0"/>
                </a:rPr>
                <a:t>dense</a:t>
              </a:r>
              <a:r>
                <a:rPr lang="fr-FR" sz="1400" b="1" i="0" dirty="0">
                  <a:solidFill>
                    <a:srgbClr val="222222"/>
                  </a:solidFill>
                  <a:effectLst/>
                  <a:latin typeface="Montserrat" panose="00000500000000000000" pitchFamily="2" charset="0"/>
                </a:rPr>
                <a:t> </a:t>
              </a:r>
              <a:r>
                <a:rPr lang="fr-FR" sz="1400" b="0" i="0" dirty="0">
                  <a:solidFill>
                    <a:srgbClr val="222222"/>
                  </a:solidFill>
                  <a:effectLst/>
                  <a:latin typeface="Montserrat" panose="00000500000000000000" pitchFamily="2" charset="0"/>
                </a:rPr>
                <a:t>et qui prenne en compte le </a:t>
              </a:r>
              <a:r>
                <a:rPr lang="fr-FR" sz="1400" b="1" i="1" dirty="0">
                  <a:solidFill>
                    <a:srgbClr val="C00000"/>
                  </a:solidFill>
                  <a:effectLst/>
                  <a:latin typeface="Montserrat" panose="00000500000000000000" pitchFamily="2" charset="0"/>
                </a:rPr>
                <a:t>sens des mots.</a:t>
              </a:r>
              <a:endParaRPr lang="fr-FR" sz="1400" b="1" i="1" dirty="0">
                <a:solidFill>
                  <a:srgbClr val="C00000"/>
                </a:solidFill>
                <a:latin typeface="Montserrat" panose="00000500000000000000" pitchFamily="2" charset="0"/>
              </a:endParaRPr>
            </a:p>
          </p:txBody>
        </p:sp>
        <p:grpSp>
          <p:nvGrpSpPr>
            <p:cNvPr id="37" name="Groupe 36">
              <a:extLst>
                <a:ext uri="{FF2B5EF4-FFF2-40B4-BE49-F238E27FC236}">
                  <a16:creationId xmlns:a16="http://schemas.microsoft.com/office/drawing/2014/main" id="{CA5834DF-34CE-3703-84E6-D6432EE947BB}"/>
                </a:ext>
              </a:extLst>
            </p:cNvPr>
            <p:cNvGrpSpPr/>
            <p:nvPr/>
          </p:nvGrpSpPr>
          <p:grpSpPr>
            <a:xfrm>
              <a:off x="6539713" y="2514600"/>
              <a:ext cx="4364785" cy="4691679"/>
              <a:chOff x="7455882" y="1102060"/>
              <a:chExt cx="3989671" cy="4310796"/>
            </a:xfrm>
          </p:grpSpPr>
          <p:pic>
            <p:nvPicPr>
              <p:cNvPr id="38" name="Picture 11" descr="Bonne idée. illustration de vecteur. Illustration du conduite - 33351119">
                <a:extLst>
                  <a:ext uri="{FF2B5EF4-FFF2-40B4-BE49-F238E27FC236}">
                    <a16:creationId xmlns:a16="http://schemas.microsoft.com/office/drawing/2014/main" id="{9C7EF608-1222-2242-9CE9-7AD79A504E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84" t="32084" r="12159" b="8021"/>
              <a:stretch/>
            </p:blipFill>
            <p:spPr bwMode="auto">
              <a:xfrm>
                <a:off x="9376096" y="2974455"/>
                <a:ext cx="2069457" cy="2438401"/>
              </a:xfrm>
              <a:prstGeom prst="rect">
                <a:avLst/>
              </a:prstGeom>
              <a:noFill/>
              <a:extLst>
                <a:ext uri="{909E8E84-426E-40DD-AFC4-6F175D3DCCD1}">
                  <a14:hiddenFill xmlns:a14="http://schemas.microsoft.com/office/drawing/2010/main">
                    <a:solidFill>
                      <a:srgbClr val="FFFFFF"/>
                    </a:solidFill>
                  </a14:hiddenFill>
                </a:ext>
              </a:extLst>
            </p:spPr>
          </p:pic>
          <p:sp>
            <p:nvSpPr>
              <p:cNvPr id="39" name="Phylactère : pensées 38">
                <a:extLst>
                  <a:ext uri="{FF2B5EF4-FFF2-40B4-BE49-F238E27FC236}">
                    <a16:creationId xmlns:a16="http://schemas.microsoft.com/office/drawing/2014/main" id="{75D10D6A-B307-F77F-C2BF-3798D93B03CA}"/>
                  </a:ext>
                </a:extLst>
              </p:cNvPr>
              <p:cNvSpPr/>
              <p:nvPr/>
            </p:nvSpPr>
            <p:spPr>
              <a:xfrm flipH="1">
                <a:off x="7455882" y="1102060"/>
                <a:ext cx="3468426" cy="1988679"/>
              </a:xfrm>
              <a:prstGeom prst="cloudCallou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Montserrat" panose="00000500000000000000" pitchFamily="2" charset="0"/>
                </a:endParaRPr>
              </a:p>
            </p:txBody>
          </p:sp>
        </p:grpSp>
      </p:grpSp>
      <p:sp>
        <p:nvSpPr>
          <p:cNvPr id="42" name="ZoneTexte 41">
            <a:extLst>
              <a:ext uri="{FF2B5EF4-FFF2-40B4-BE49-F238E27FC236}">
                <a16:creationId xmlns:a16="http://schemas.microsoft.com/office/drawing/2014/main" id="{040E4073-62D9-3EB8-B154-C9AD33E082FF}"/>
              </a:ext>
            </a:extLst>
          </p:cNvPr>
          <p:cNvSpPr txBox="1"/>
          <p:nvPr/>
        </p:nvSpPr>
        <p:spPr>
          <a:xfrm>
            <a:off x="924" y="-39404"/>
            <a:ext cx="9937313" cy="40011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fr-FR" sz="2000" b="1" dirty="0">
                <a:ln/>
                <a:solidFill>
                  <a:srgbClr val="C00000"/>
                </a:solidFill>
                <a:latin typeface="Montserrat" panose="00000500000000000000" pitchFamily="2" charset="0"/>
              </a:rPr>
              <a:t>Historique des modèles pour NLP (Natural </a:t>
            </a:r>
            <a:r>
              <a:rPr lang="fr-FR" sz="2000" b="1" dirty="0" err="1">
                <a:ln/>
                <a:solidFill>
                  <a:srgbClr val="C00000"/>
                </a:solidFill>
                <a:latin typeface="Montserrat" panose="00000500000000000000" pitchFamily="2" charset="0"/>
              </a:rPr>
              <a:t>Language</a:t>
            </a:r>
            <a:r>
              <a:rPr lang="fr-FR" sz="2000" b="1" dirty="0">
                <a:ln/>
                <a:solidFill>
                  <a:srgbClr val="C00000"/>
                </a:solidFill>
                <a:latin typeface="Montserrat" panose="00000500000000000000" pitchFamily="2" charset="0"/>
              </a:rPr>
              <a:t>  </a:t>
            </a:r>
            <a:r>
              <a:rPr lang="fr-FR" sz="2000" b="1" dirty="0" err="1">
                <a:ln/>
                <a:solidFill>
                  <a:srgbClr val="C00000"/>
                </a:solidFill>
                <a:latin typeface="Montserrat" panose="00000500000000000000" pitchFamily="2" charset="0"/>
              </a:rPr>
              <a:t>processing</a:t>
            </a:r>
            <a:r>
              <a:rPr lang="fr-FR" sz="2000" b="1" dirty="0">
                <a:ln/>
                <a:solidFill>
                  <a:srgbClr val="C00000"/>
                </a:solidFill>
                <a:latin typeface="Montserrat" panose="00000500000000000000" pitchFamily="2" charset="0"/>
              </a:rPr>
              <a:t>)</a:t>
            </a:r>
          </a:p>
        </p:txBody>
      </p:sp>
      <p:grpSp>
        <p:nvGrpSpPr>
          <p:cNvPr id="47" name="Groupe 46">
            <a:extLst>
              <a:ext uri="{FF2B5EF4-FFF2-40B4-BE49-F238E27FC236}">
                <a16:creationId xmlns:a16="http://schemas.microsoft.com/office/drawing/2014/main" id="{ECDE9809-A3AB-DBC3-11DE-0C8A35FABD95}"/>
              </a:ext>
            </a:extLst>
          </p:cNvPr>
          <p:cNvGrpSpPr/>
          <p:nvPr/>
        </p:nvGrpSpPr>
        <p:grpSpPr>
          <a:xfrm>
            <a:off x="110278" y="178843"/>
            <a:ext cx="12225002" cy="1079069"/>
            <a:chOff x="110278" y="178843"/>
            <a:chExt cx="12225002" cy="1079069"/>
          </a:xfrm>
        </p:grpSpPr>
        <p:sp>
          <p:nvSpPr>
            <p:cNvPr id="23" name="ZoneTexte 22">
              <a:extLst>
                <a:ext uri="{FF2B5EF4-FFF2-40B4-BE49-F238E27FC236}">
                  <a16:creationId xmlns:a16="http://schemas.microsoft.com/office/drawing/2014/main" id="{C1EF09CB-6AD6-ACF2-6CF7-39F9D837EE38}"/>
                </a:ext>
              </a:extLst>
            </p:cNvPr>
            <p:cNvSpPr txBox="1"/>
            <p:nvPr/>
          </p:nvSpPr>
          <p:spPr>
            <a:xfrm>
              <a:off x="1283223" y="178843"/>
              <a:ext cx="11052057" cy="1025409"/>
            </a:xfrm>
            <a:prstGeom prst="rect">
              <a:avLst/>
            </a:prstGeom>
            <a:noFill/>
          </p:spPr>
          <p:txBody>
            <a:bodyPr wrap="square">
              <a:spAutoFit/>
            </a:bodyPr>
            <a:lstStyle/>
            <a:p>
              <a:pPr algn="just">
                <a:lnSpc>
                  <a:spcPct val="150000"/>
                </a:lnSpc>
              </a:pPr>
              <a:r>
                <a:rPr lang="fr-FR" sz="1400" b="1" i="1" dirty="0">
                  <a:solidFill>
                    <a:schemeClr val="accent1">
                      <a:lumMod val="75000"/>
                    </a:schemeClr>
                  </a:solidFill>
                  <a:latin typeface="Montserrat" panose="00000500000000000000" pitchFamily="2" charset="0"/>
                </a:rPr>
                <a:t>          </a:t>
              </a:r>
            </a:p>
            <a:p>
              <a:pPr marL="285750" indent="-285750" algn="just">
                <a:lnSpc>
                  <a:spcPct val="150000"/>
                </a:lnSpc>
                <a:buFont typeface="Wingdings" panose="05000000000000000000" pitchFamily="2" charset="2"/>
                <a:buChar char="§"/>
              </a:pPr>
              <a:r>
                <a:rPr lang="fr-FR" sz="1400" b="1" i="1" dirty="0">
                  <a:solidFill>
                    <a:schemeClr val="accent1">
                      <a:lumMod val="75000"/>
                    </a:schemeClr>
                  </a:solidFill>
                  <a:latin typeface="Montserrat" panose="00000500000000000000" pitchFamily="2" charset="0"/>
                </a:rPr>
                <a:t>Count </a:t>
              </a:r>
              <a:r>
                <a:rPr lang="fr-FR" sz="1400" b="1" i="1" dirty="0" err="1">
                  <a:solidFill>
                    <a:schemeClr val="accent1">
                      <a:lumMod val="75000"/>
                    </a:schemeClr>
                  </a:solidFill>
                  <a:latin typeface="Montserrat" panose="00000500000000000000" pitchFamily="2" charset="0"/>
                </a:rPr>
                <a:t>Vectorizer</a:t>
              </a:r>
              <a:r>
                <a:rPr lang="fr-FR" sz="1400" dirty="0">
                  <a:latin typeface="Montserrat" panose="00000500000000000000" pitchFamily="2" charset="0"/>
                </a:rPr>
                <a:t> crée un ensemble de vecteurs contenant le nombre d’occurrence des mots dans le document.</a:t>
              </a:r>
            </a:p>
            <a:p>
              <a:pPr marL="285750" indent="-285750" algn="just">
                <a:lnSpc>
                  <a:spcPct val="150000"/>
                </a:lnSpc>
                <a:buFont typeface="Wingdings" panose="05000000000000000000" pitchFamily="2" charset="2"/>
                <a:buChar char="§"/>
              </a:pPr>
              <a:r>
                <a:rPr lang="fr-FR" sz="1400" b="1" i="1" dirty="0">
                  <a:solidFill>
                    <a:schemeClr val="accent1">
                      <a:lumMod val="75000"/>
                    </a:schemeClr>
                  </a:solidFill>
                  <a:latin typeface="Montserrat" panose="00000500000000000000" pitchFamily="2" charset="0"/>
                </a:rPr>
                <a:t>TF-IDF</a:t>
              </a:r>
              <a:r>
                <a:rPr lang="fr-FR" sz="1400" dirty="0">
                  <a:latin typeface="Montserrat" panose="00000500000000000000" pitchFamily="2" charset="0"/>
                </a:rPr>
                <a:t> est une statistique numérique qui essaie de refléter l’importance d’un mot pour un document ou un corpus.  </a:t>
              </a:r>
            </a:p>
          </p:txBody>
        </p:sp>
        <p:sp>
          <p:nvSpPr>
            <p:cNvPr id="41" name="Accolade ouvrante 40">
              <a:extLst>
                <a:ext uri="{FF2B5EF4-FFF2-40B4-BE49-F238E27FC236}">
                  <a16:creationId xmlns:a16="http://schemas.microsoft.com/office/drawing/2014/main" id="{5B36E5CA-7058-423F-9D89-8096E95AC76D}"/>
                </a:ext>
              </a:extLst>
            </p:cNvPr>
            <p:cNvSpPr/>
            <p:nvPr/>
          </p:nvSpPr>
          <p:spPr>
            <a:xfrm>
              <a:off x="1013283" y="509616"/>
              <a:ext cx="397297" cy="748296"/>
            </a:xfrm>
            <a:prstGeom prst="leftBrace">
              <a:avLst/>
            </a:prstGeom>
            <a:ln>
              <a:solidFill>
                <a:srgbClr val="00B050"/>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fr-FR" dirty="0">
                <a:latin typeface="Montserrat" panose="00000500000000000000" pitchFamily="2" charset="0"/>
              </a:endParaRPr>
            </a:p>
          </p:txBody>
        </p:sp>
        <p:sp>
          <p:nvSpPr>
            <p:cNvPr id="43" name="ZoneTexte 42">
              <a:extLst>
                <a:ext uri="{FF2B5EF4-FFF2-40B4-BE49-F238E27FC236}">
                  <a16:creationId xmlns:a16="http://schemas.microsoft.com/office/drawing/2014/main" id="{FD336D01-1BE6-4C6A-0BBD-FD7C56C96CE5}"/>
                </a:ext>
              </a:extLst>
            </p:cNvPr>
            <p:cNvSpPr txBox="1"/>
            <p:nvPr/>
          </p:nvSpPr>
          <p:spPr>
            <a:xfrm>
              <a:off x="110278" y="699098"/>
              <a:ext cx="1092166" cy="369332"/>
            </a:xfrm>
            <a:prstGeom prst="rect">
              <a:avLst/>
            </a:prstGeom>
            <a:noFill/>
          </p:spPr>
          <p:txBody>
            <a:bodyPr wrap="square" rtlCol="0">
              <a:spAutoFit/>
            </a:bodyPr>
            <a:lstStyle/>
            <a:p>
              <a:r>
                <a:rPr lang="fr-FR" b="1" dirty="0" err="1">
                  <a:solidFill>
                    <a:srgbClr val="00B050"/>
                  </a:solidFill>
                  <a:latin typeface="Montserrat" panose="00000500000000000000" pitchFamily="2" charset="0"/>
                </a:rPr>
                <a:t>BoW</a:t>
              </a:r>
              <a:endParaRPr lang="fr-FR" b="1" dirty="0">
                <a:solidFill>
                  <a:srgbClr val="00B050"/>
                </a:solidFill>
                <a:latin typeface="Montserrat" panose="00000500000000000000" pitchFamily="2" charset="0"/>
              </a:endParaRPr>
            </a:p>
          </p:txBody>
        </p:sp>
      </p:grpSp>
      <p:pic>
        <p:nvPicPr>
          <p:cNvPr id="45" name="Picture 2">
            <a:extLst>
              <a:ext uri="{FF2B5EF4-FFF2-40B4-BE49-F238E27FC236}">
                <a16:creationId xmlns:a16="http://schemas.microsoft.com/office/drawing/2014/main" id="{428DF3AA-63E6-C384-CA62-5B85D908A0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218" y="2673371"/>
            <a:ext cx="7046055" cy="2224667"/>
          </a:xfrm>
          <a:prstGeom prst="rect">
            <a:avLst/>
          </a:prstGeom>
          <a:noFill/>
          <a:extLst>
            <a:ext uri="{909E8E84-426E-40DD-AFC4-6F175D3DCCD1}">
              <a14:hiddenFill xmlns:a14="http://schemas.microsoft.com/office/drawing/2010/main">
                <a:solidFill>
                  <a:srgbClr val="FFFFFF"/>
                </a:solidFill>
              </a14:hiddenFill>
            </a:ext>
          </a:extLst>
        </p:spPr>
      </p:pic>
      <p:sp>
        <p:nvSpPr>
          <p:cNvPr id="44" name="Ellipse 43">
            <a:extLst>
              <a:ext uri="{FF2B5EF4-FFF2-40B4-BE49-F238E27FC236}">
                <a16:creationId xmlns:a16="http://schemas.microsoft.com/office/drawing/2014/main" id="{96C75374-BDDD-9B83-998A-B462AFE1D953}"/>
              </a:ext>
            </a:extLst>
          </p:cNvPr>
          <p:cNvSpPr/>
          <p:nvPr/>
        </p:nvSpPr>
        <p:spPr>
          <a:xfrm>
            <a:off x="2216557" y="2614168"/>
            <a:ext cx="663778" cy="332463"/>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ZoneTexte 49">
            <a:extLst>
              <a:ext uri="{FF2B5EF4-FFF2-40B4-BE49-F238E27FC236}">
                <a16:creationId xmlns:a16="http://schemas.microsoft.com/office/drawing/2014/main" id="{81CE74D7-C45C-1664-B426-6CE936F00BCD}"/>
              </a:ext>
            </a:extLst>
          </p:cNvPr>
          <p:cNvSpPr txBox="1"/>
          <p:nvPr/>
        </p:nvSpPr>
        <p:spPr>
          <a:xfrm>
            <a:off x="24553" y="139322"/>
            <a:ext cx="11763375" cy="2954014"/>
          </a:xfrm>
          <a:prstGeom prst="rect">
            <a:avLst/>
          </a:prstGeom>
          <a:noFill/>
        </p:spPr>
        <p:txBody>
          <a:bodyPr wrap="square">
            <a:spAutoFit/>
          </a:bodyPr>
          <a:lstStyle/>
          <a:p>
            <a:pPr algn="just">
              <a:lnSpc>
                <a:spcPct val="150000"/>
              </a:lnSpc>
            </a:pPr>
            <a:r>
              <a:rPr lang="fr-FR" sz="1800" b="1" i="1" dirty="0">
                <a:solidFill>
                  <a:schemeClr val="accent1">
                    <a:lumMod val="75000"/>
                  </a:schemeClr>
                </a:solidFill>
                <a:latin typeface="Montserrat" panose="00000500000000000000" pitchFamily="2" charset="0"/>
              </a:rPr>
              <a:t>W</a:t>
            </a:r>
            <a:r>
              <a:rPr lang="fr-FR" sz="1800" b="1" i="1" dirty="0">
                <a:solidFill>
                  <a:schemeClr val="accent1">
                    <a:lumMod val="75000"/>
                  </a:schemeClr>
                </a:solidFill>
                <a:effectLst/>
                <a:latin typeface="Montserrat" panose="00000500000000000000" pitchFamily="2" charset="0"/>
              </a:rPr>
              <a:t>ord </a:t>
            </a:r>
            <a:r>
              <a:rPr lang="fr-FR" sz="1800" b="1" i="1" dirty="0" err="1">
                <a:solidFill>
                  <a:schemeClr val="accent1">
                    <a:lumMod val="75000"/>
                  </a:schemeClr>
                </a:solidFill>
                <a:effectLst/>
                <a:latin typeface="Montserrat" panose="00000500000000000000" pitchFamily="2" charset="0"/>
              </a:rPr>
              <a:t>embedding</a:t>
            </a:r>
            <a:r>
              <a:rPr lang="fr-FR" sz="1800" b="1" i="1" dirty="0">
                <a:solidFill>
                  <a:schemeClr val="accent1">
                    <a:lumMod val="75000"/>
                  </a:schemeClr>
                </a:solidFill>
                <a:effectLst/>
                <a:latin typeface="Montserrat" panose="00000500000000000000" pitchFamily="2" charset="0"/>
              </a:rPr>
              <a:t> </a:t>
            </a:r>
            <a:r>
              <a:rPr lang="fr-FR" sz="1800" b="0" dirty="0">
                <a:effectLst/>
                <a:latin typeface="Montserrat" panose="00000500000000000000" pitchFamily="2" charset="0"/>
              </a:rPr>
              <a:t>est la technique de représentation d’un mot, ou un ensemble de mots en vecteurs de dimension inférieure(plongement des mots en Fr). </a:t>
            </a:r>
            <a:r>
              <a:rPr lang="fr-FR" sz="1800" b="0" i="0" dirty="0">
                <a:solidFill>
                  <a:srgbClr val="222222"/>
                </a:solidFill>
                <a:effectLst/>
                <a:latin typeface="Montserrat" panose="00000500000000000000" pitchFamily="2" charset="0"/>
              </a:rPr>
              <a:t>Il permet de manipuler les mots comme des vecteurs. Il permet de réaliser des opérations algébriques. Les vecteurs ainsi construits ont l’avantage d’être porteurs de la sémantique des mots.</a:t>
            </a:r>
          </a:p>
          <a:p>
            <a:pPr algn="just">
              <a:lnSpc>
                <a:spcPct val="150000"/>
              </a:lnSpc>
            </a:pPr>
            <a:r>
              <a:rPr lang="fr-FR" dirty="0">
                <a:latin typeface="Montserrat" panose="00000500000000000000" pitchFamily="2" charset="0"/>
              </a:rPr>
              <a:t>Exemple : </a:t>
            </a:r>
            <a:r>
              <a:rPr lang="fr-FR" b="1" i="1" dirty="0">
                <a:solidFill>
                  <a:schemeClr val="accent1">
                    <a:lumMod val="75000"/>
                  </a:schemeClr>
                </a:solidFill>
                <a:latin typeface="Montserrat" panose="00000500000000000000" pitchFamily="2" charset="0"/>
              </a:rPr>
              <a:t>Word2vec</a:t>
            </a:r>
            <a:r>
              <a:rPr lang="fr-FR" dirty="0">
                <a:latin typeface="Montserrat" panose="00000500000000000000" pitchFamily="2" charset="0"/>
              </a:rPr>
              <a:t> est un réseau de neurones artificiels à deux couches entraînés pour reconstruire le contexte linguistique des mots.</a:t>
            </a:r>
          </a:p>
          <a:p>
            <a:pPr algn="just">
              <a:lnSpc>
                <a:spcPct val="150000"/>
              </a:lnSpc>
            </a:pPr>
            <a:endParaRPr lang="fr-FR" sz="1800" b="0" dirty="0">
              <a:effectLst/>
              <a:latin typeface="Montserrat" panose="00000500000000000000" pitchFamily="2" charset="0"/>
            </a:endParaRPr>
          </a:p>
        </p:txBody>
      </p:sp>
      <p:pic>
        <p:nvPicPr>
          <p:cNvPr id="51" name="Picture 2">
            <a:extLst>
              <a:ext uri="{FF2B5EF4-FFF2-40B4-BE49-F238E27FC236}">
                <a16:creationId xmlns:a16="http://schemas.microsoft.com/office/drawing/2014/main" id="{68929E0B-AAC2-80C1-8DCD-464C3F0AF0D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529"/>
          <a:stretch/>
        </p:blipFill>
        <p:spPr bwMode="auto">
          <a:xfrm>
            <a:off x="6113543" y="4076142"/>
            <a:ext cx="3133299" cy="2636749"/>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Groupe 51">
            <a:extLst>
              <a:ext uri="{FF2B5EF4-FFF2-40B4-BE49-F238E27FC236}">
                <a16:creationId xmlns:a16="http://schemas.microsoft.com/office/drawing/2014/main" id="{C0D4962D-4085-71BC-CEC2-16335FDF31AE}"/>
              </a:ext>
            </a:extLst>
          </p:cNvPr>
          <p:cNvGrpSpPr/>
          <p:nvPr/>
        </p:nvGrpSpPr>
        <p:grpSpPr>
          <a:xfrm>
            <a:off x="-14538" y="3169849"/>
            <a:ext cx="4725686" cy="3672783"/>
            <a:chOff x="5041505" y="2570982"/>
            <a:chExt cx="3967162" cy="4144478"/>
          </a:xfrm>
        </p:grpSpPr>
        <p:grpSp>
          <p:nvGrpSpPr>
            <p:cNvPr id="53" name="Groupe 52">
              <a:extLst>
                <a:ext uri="{FF2B5EF4-FFF2-40B4-BE49-F238E27FC236}">
                  <a16:creationId xmlns:a16="http://schemas.microsoft.com/office/drawing/2014/main" id="{51CC51A1-06F4-BC01-94F8-D7EE6FBA3F20}"/>
                </a:ext>
              </a:extLst>
            </p:cNvPr>
            <p:cNvGrpSpPr/>
            <p:nvPr/>
          </p:nvGrpSpPr>
          <p:grpSpPr>
            <a:xfrm>
              <a:off x="5041505" y="2570982"/>
              <a:ext cx="3967162" cy="4144478"/>
              <a:chOff x="-2209800" y="3868515"/>
              <a:chExt cx="2980902" cy="3413019"/>
            </a:xfrm>
          </p:grpSpPr>
          <p:pic>
            <p:nvPicPr>
              <p:cNvPr id="55" name="Picture 9" descr="Stickman dessiné à la main confondu avec le point d'interrogation de la  bulle de la parole. Simple contour curieux Doodle icône clipart. Pour le  support de question clipart Image Vectorielle Stock -">
                <a:extLst>
                  <a:ext uri="{FF2B5EF4-FFF2-40B4-BE49-F238E27FC236}">
                    <a16:creationId xmlns:a16="http://schemas.microsoft.com/office/drawing/2014/main" id="{5BAC4DAC-5826-6182-13C0-556B86B036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247" t="32298" r="57072" b="15133"/>
              <a:stretch/>
            </p:blipFill>
            <p:spPr bwMode="auto">
              <a:xfrm>
                <a:off x="-2209800" y="5098821"/>
                <a:ext cx="1152524" cy="2182713"/>
              </a:xfrm>
              <a:prstGeom prst="rect">
                <a:avLst/>
              </a:prstGeom>
              <a:noFill/>
              <a:extLst>
                <a:ext uri="{909E8E84-426E-40DD-AFC4-6F175D3DCCD1}">
                  <a14:hiddenFill xmlns:a14="http://schemas.microsoft.com/office/drawing/2010/main">
                    <a:solidFill>
                      <a:srgbClr val="FFFFFF"/>
                    </a:solidFill>
                  </a14:hiddenFill>
                </a:ext>
              </a:extLst>
            </p:spPr>
          </p:pic>
          <p:sp>
            <p:nvSpPr>
              <p:cNvPr id="56" name="Phylactère : pensées 55">
                <a:extLst>
                  <a:ext uri="{FF2B5EF4-FFF2-40B4-BE49-F238E27FC236}">
                    <a16:creationId xmlns:a16="http://schemas.microsoft.com/office/drawing/2014/main" id="{5E09AA3A-680D-BF93-657E-7CB93D1B5D68}"/>
                  </a:ext>
                </a:extLst>
              </p:cNvPr>
              <p:cNvSpPr/>
              <p:nvPr/>
            </p:nvSpPr>
            <p:spPr>
              <a:xfrm>
                <a:off x="-2019724" y="3868515"/>
                <a:ext cx="2790826" cy="1310572"/>
              </a:xfrm>
              <a:prstGeom prst="cloudCallou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Montserrat" panose="00000500000000000000" pitchFamily="2" charset="0"/>
                  </a:rPr>
                  <a:t> </a:t>
                </a:r>
              </a:p>
            </p:txBody>
          </p:sp>
        </p:grpSp>
        <p:sp>
          <p:nvSpPr>
            <p:cNvPr id="54" name="ZoneTexte 53">
              <a:extLst>
                <a:ext uri="{FF2B5EF4-FFF2-40B4-BE49-F238E27FC236}">
                  <a16:creationId xmlns:a16="http://schemas.microsoft.com/office/drawing/2014/main" id="{6E320754-ED98-EE1D-2CB7-D0159950FAEB}"/>
                </a:ext>
              </a:extLst>
            </p:cNvPr>
            <p:cNvSpPr txBox="1"/>
            <p:nvPr/>
          </p:nvSpPr>
          <p:spPr>
            <a:xfrm>
              <a:off x="5560617" y="3000156"/>
              <a:ext cx="3371850" cy="789319"/>
            </a:xfrm>
            <a:prstGeom prst="rect">
              <a:avLst/>
            </a:prstGeom>
            <a:noFill/>
          </p:spPr>
          <p:txBody>
            <a:bodyPr wrap="square" rtlCol="0">
              <a:spAutoFit/>
            </a:bodyPr>
            <a:lstStyle/>
            <a:p>
              <a:pPr marL="285750" indent="-285750">
                <a:lnSpc>
                  <a:spcPct val="150000"/>
                </a:lnSpc>
                <a:buFont typeface="Courier New" panose="02070309020205020404" pitchFamily="49" charset="0"/>
                <a:buChar char="­"/>
              </a:pPr>
              <a:r>
                <a:rPr lang="fr-FR" sz="1600" b="1" i="1" dirty="0">
                  <a:solidFill>
                    <a:srgbClr val="C00000"/>
                  </a:solidFill>
                  <a:latin typeface="Montserrat" panose="00000500000000000000" pitchFamily="2" charset="0"/>
                </a:rPr>
                <a:t>Apple</a:t>
              </a:r>
              <a:r>
                <a:rPr lang="fr-FR" sz="1600" dirty="0">
                  <a:latin typeface="Montserrat" panose="00000500000000000000" pitchFamily="2" charset="0"/>
                </a:rPr>
                <a:t> store </a:t>
              </a:r>
              <a:r>
                <a:rPr lang="fr-FR" sz="1600" dirty="0" err="1">
                  <a:latin typeface="Montserrat" panose="00000500000000000000" pitchFamily="2" charset="0"/>
                </a:rPr>
                <a:t>is</a:t>
              </a:r>
              <a:r>
                <a:rPr lang="fr-FR" sz="1600" dirty="0">
                  <a:latin typeface="Montserrat" panose="00000500000000000000" pitchFamily="2" charset="0"/>
                </a:rPr>
                <a:t> in New York.</a:t>
              </a:r>
            </a:p>
            <a:p>
              <a:pPr marL="285750" indent="-285750">
                <a:lnSpc>
                  <a:spcPct val="150000"/>
                </a:lnSpc>
                <a:buFont typeface="Courier New" panose="02070309020205020404" pitchFamily="49" charset="0"/>
                <a:buChar char="­"/>
              </a:pPr>
              <a:r>
                <a:rPr lang="fr-FR" sz="1600" dirty="0">
                  <a:latin typeface="Montserrat" panose="00000500000000000000" pitchFamily="2" charset="0"/>
                </a:rPr>
                <a:t>I </a:t>
              </a:r>
              <a:r>
                <a:rPr lang="fr-FR" sz="1600" dirty="0" err="1">
                  <a:latin typeface="Montserrat" panose="00000500000000000000" pitchFamily="2" charset="0"/>
                </a:rPr>
                <a:t>ate</a:t>
              </a:r>
              <a:r>
                <a:rPr lang="fr-FR" sz="1600" dirty="0">
                  <a:latin typeface="Montserrat" panose="00000500000000000000" pitchFamily="2" charset="0"/>
                </a:rPr>
                <a:t> an </a:t>
              </a:r>
              <a:r>
                <a:rPr lang="fr-FR" sz="1600" b="1" i="1" dirty="0" err="1">
                  <a:solidFill>
                    <a:srgbClr val="C00000"/>
                  </a:solidFill>
                  <a:latin typeface="Montserrat" panose="00000500000000000000" pitchFamily="2" charset="0"/>
                </a:rPr>
                <a:t>apple</a:t>
              </a:r>
              <a:r>
                <a:rPr lang="fr-FR" sz="1600" dirty="0">
                  <a:latin typeface="Montserrat" panose="00000500000000000000" pitchFamily="2" charset="0"/>
                </a:rPr>
                <a:t>.</a:t>
              </a:r>
            </a:p>
          </p:txBody>
        </p:sp>
      </p:grpSp>
      <p:sp>
        <p:nvSpPr>
          <p:cNvPr id="62" name="ZoneTexte 61">
            <a:extLst>
              <a:ext uri="{FF2B5EF4-FFF2-40B4-BE49-F238E27FC236}">
                <a16:creationId xmlns:a16="http://schemas.microsoft.com/office/drawing/2014/main" id="{B9E56A91-BD97-FCF5-A105-B600B18015F3}"/>
              </a:ext>
            </a:extLst>
          </p:cNvPr>
          <p:cNvSpPr txBox="1"/>
          <p:nvPr/>
        </p:nvSpPr>
        <p:spPr>
          <a:xfrm>
            <a:off x="-271713" y="-1469"/>
            <a:ext cx="11825888" cy="3693319"/>
          </a:xfrm>
          <a:prstGeom prst="rect">
            <a:avLst/>
          </a:prstGeom>
          <a:noFill/>
        </p:spPr>
        <p:txBody>
          <a:bodyPr wrap="square">
            <a:spAutoFit/>
          </a:bodyPr>
          <a:lstStyle/>
          <a:p>
            <a:pPr marL="285750" indent="-285750" algn="just">
              <a:buFont typeface="Wingdings" panose="05000000000000000000" pitchFamily="2" charset="2"/>
              <a:buChar char="§"/>
            </a:pPr>
            <a:br>
              <a:rPr lang="fr-FR" dirty="0">
                <a:latin typeface="Montserrat" panose="00000500000000000000" pitchFamily="2" charset="0"/>
              </a:rPr>
            </a:br>
            <a:r>
              <a:rPr lang="fr-FR" i="0" dirty="0">
                <a:solidFill>
                  <a:srgbClr val="000000"/>
                </a:solidFill>
                <a:effectLst/>
                <a:latin typeface="Montserrat" panose="00000500000000000000" pitchFamily="2" charset="0"/>
              </a:rPr>
              <a:t>En octobre 2018 la filière d’intelligence artificielle de Google a publié un modèle de </a:t>
            </a:r>
            <a:r>
              <a:rPr lang="fr-FR" i="0" dirty="0" err="1">
                <a:solidFill>
                  <a:srgbClr val="000000"/>
                </a:solidFill>
                <a:effectLst/>
                <a:latin typeface="Montserrat" panose="00000500000000000000" pitchFamily="2" charset="0"/>
              </a:rPr>
              <a:t>deep</a:t>
            </a:r>
            <a:r>
              <a:rPr lang="fr-FR" i="0" dirty="0">
                <a:solidFill>
                  <a:srgbClr val="000000"/>
                </a:solidFill>
                <a:effectLst/>
                <a:latin typeface="Montserrat" panose="00000500000000000000" pitchFamily="2" charset="0"/>
              </a:rPr>
              <a:t> </a:t>
            </a:r>
            <a:r>
              <a:rPr lang="fr-FR" i="0" dirty="0" err="1">
                <a:solidFill>
                  <a:srgbClr val="000000"/>
                </a:solidFill>
                <a:effectLst/>
                <a:latin typeface="Montserrat" panose="00000500000000000000" pitchFamily="2" charset="0"/>
              </a:rPr>
              <a:t>learning</a:t>
            </a:r>
            <a:r>
              <a:rPr lang="fr-FR" i="0" dirty="0">
                <a:solidFill>
                  <a:srgbClr val="000000"/>
                </a:solidFill>
                <a:effectLst/>
                <a:latin typeface="Montserrat" panose="00000500000000000000" pitchFamily="2" charset="0"/>
              </a:rPr>
              <a:t> pré-entraîné, appelé </a:t>
            </a:r>
            <a:r>
              <a:rPr lang="fr-FR" b="1" i="1" dirty="0">
                <a:solidFill>
                  <a:schemeClr val="accent1">
                    <a:lumMod val="75000"/>
                  </a:schemeClr>
                </a:solidFill>
                <a:effectLst/>
                <a:latin typeface="Montserrat" panose="00000500000000000000" pitchFamily="2" charset="0"/>
              </a:rPr>
              <a:t>BERT</a:t>
            </a:r>
            <a:r>
              <a:rPr lang="fr-FR" i="0" dirty="0">
                <a:solidFill>
                  <a:srgbClr val="000000"/>
                </a:solidFill>
                <a:effectLst/>
                <a:latin typeface="Montserrat" panose="00000500000000000000" pitchFamily="2" charset="0"/>
              </a:rPr>
              <a:t>, capable de résoudre plusieurs problématiques de NLP.</a:t>
            </a:r>
            <a:r>
              <a:rPr lang="fr-FR" altLang="fr-FR" dirty="0">
                <a:latin typeface="Montserrat" panose="00000500000000000000" pitchFamily="2" charset="0"/>
              </a:rPr>
              <a:t> Cependant, ce modèle permet d'avoir plusieurs représentations vectorielles pour le même mot, en fonction du contexte dans lequel le mot est utilisé</a:t>
            </a:r>
            <a:r>
              <a:rPr lang="en-US" i="0" dirty="0">
                <a:solidFill>
                  <a:srgbClr val="292929"/>
                </a:solidFill>
                <a:effectLst/>
                <a:latin typeface="Montserrat" panose="00000500000000000000" pitchFamily="2" charset="0"/>
              </a:rPr>
              <a:t>.</a:t>
            </a:r>
          </a:p>
          <a:p>
            <a:pPr marL="285750" indent="-285750" algn="just">
              <a:buFont typeface="Wingdings" panose="05000000000000000000" pitchFamily="2" charset="2"/>
              <a:buChar char="§"/>
            </a:pPr>
            <a:r>
              <a:rPr lang="fr-FR" altLang="fr-FR" b="1" i="1" dirty="0">
                <a:solidFill>
                  <a:schemeClr val="accent1">
                    <a:lumMod val="75000"/>
                  </a:schemeClr>
                </a:solidFill>
                <a:latin typeface="Montserrat" panose="00000500000000000000" pitchFamily="2" charset="0"/>
              </a:rPr>
              <a:t>USE</a:t>
            </a:r>
            <a:r>
              <a:rPr lang="fr-FR" altLang="fr-FR" dirty="0">
                <a:solidFill>
                  <a:srgbClr val="202124"/>
                </a:solidFill>
                <a:latin typeface="Montserrat" panose="00000500000000000000" pitchFamily="2" charset="0"/>
              </a:rPr>
              <a:t> encode le texte dans des vecteurs de grande dimension qui peuvent être utilisés pour la classification de texte, la similarité sémantique, le regroupement et d'autres tâches en langage naturel.</a:t>
            </a:r>
            <a:r>
              <a:rPr lang="fr-FR" altLang="fr-FR" sz="600" dirty="0">
                <a:latin typeface="Montserrat" panose="00000500000000000000" pitchFamily="2" charset="0"/>
              </a:rPr>
              <a:t> </a:t>
            </a:r>
            <a:endParaRPr lang="fr-FR" altLang="fr-FR" sz="1400" dirty="0">
              <a:latin typeface="Montserrat" panose="00000500000000000000" pitchFamily="2" charset="0"/>
            </a:endParaRPr>
          </a:p>
          <a:p>
            <a:pPr algn="just"/>
            <a:endParaRPr lang="en-US" i="0" dirty="0">
              <a:solidFill>
                <a:srgbClr val="292929"/>
              </a:solidFill>
              <a:effectLst/>
              <a:latin typeface="Montserrat" panose="00000500000000000000" pitchFamily="2" charset="0"/>
            </a:endParaRPr>
          </a:p>
          <a:p>
            <a:pPr algn="just"/>
            <a:endParaRPr lang="en-US" i="0" dirty="0">
              <a:solidFill>
                <a:srgbClr val="292929"/>
              </a:solidFill>
              <a:effectLst/>
              <a:latin typeface="Montserrat" panose="00000500000000000000" pitchFamily="2" charset="0"/>
            </a:endParaRPr>
          </a:p>
          <a:p>
            <a:pPr algn="just"/>
            <a:br>
              <a:rPr lang="en-US" dirty="0">
                <a:latin typeface="Montserrat" panose="00000500000000000000" pitchFamily="2" charset="0"/>
              </a:rPr>
            </a:br>
            <a:endParaRPr lang="fr-FR" altLang="fr-FR" dirty="0">
              <a:latin typeface="Montserrat" panose="00000500000000000000" pitchFamily="2" charset="0"/>
            </a:endParaRPr>
          </a:p>
          <a:p>
            <a:pPr algn="just"/>
            <a:endParaRPr lang="fr-FR" dirty="0">
              <a:latin typeface="Montserrat" panose="00000500000000000000" pitchFamily="2" charset="0"/>
            </a:endParaRPr>
          </a:p>
        </p:txBody>
      </p:sp>
      <p:grpSp>
        <p:nvGrpSpPr>
          <p:cNvPr id="63" name="Groupe 62">
            <a:extLst>
              <a:ext uri="{FF2B5EF4-FFF2-40B4-BE49-F238E27FC236}">
                <a16:creationId xmlns:a16="http://schemas.microsoft.com/office/drawing/2014/main" id="{B8C8B989-318A-6DA8-3E0E-89CA4D6CD916}"/>
              </a:ext>
            </a:extLst>
          </p:cNvPr>
          <p:cNvGrpSpPr/>
          <p:nvPr/>
        </p:nvGrpSpPr>
        <p:grpSpPr>
          <a:xfrm>
            <a:off x="8197870" y="2424770"/>
            <a:ext cx="3838039" cy="4310796"/>
            <a:chOff x="7607514" y="1102060"/>
            <a:chExt cx="3838039" cy="4310796"/>
          </a:xfrm>
        </p:grpSpPr>
        <p:pic>
          <p:nvPicPr>
            <p:cNvPr id="64" name="Picture 11" descr="Bonne idée. illustration de vecteur. Illustration du conduite - 33351119">
              <a:extLst>
                <a:ext uri="{FF2B5EF4-FFF2-40B4-BE49-F238E27FC236}">
                  <a16:creationId xmlns:a16="http://schemas.microsoft.com/office/drawing/2014/main" id="{D14F4AC1-91CE-5CEC-9963-30FF05F3F1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84" t="32084" r="12159" b="8021"/>
            <a:stretch/>
          </p:blipFill>
          <p:spPr bwMode="auto">
            <a:xfrm>
              <a:off x="9376096" y="2974455"/>
              <a:ext cx="2069457" cy="2438401"/>
            </a:xfrm>
            <a:prstGeom prst="rect">
              <a:avLst/>
            </a:prstGeom>
            <a:noFill/>
            <a:extLst>
              <a:ext uri="{909E8E84-426E-40DD-AFC4-6F175D3DCCD1}">
                <a14:hiddenFill xmlns:a14="http://schemas.microsoft.com/office/drawing/2010/main">
                  <a:solidFill>
                    <a:srgbClr val="FFFFFF"/>
                  </a:solidFill>
                </a14:hiddenFill>
              </a:ext>
            </a:extLst>
          </p:spPr>
        </p:pic>
        <p:sp>
          <p:nvSpPr>
            <p:cNvPr id="65" name="Phylactère : pensées 64">
              <a:extLst>
                <a:ext uri="{FF2B5EF4-FFF2-40B4-BE49-F238E27FC236}">
                  <a16:creationId xmlns:a16="http://schemas.microsoft.com/office/drawing/2014/main" id="{266BFD91-D79D-2968-B6FE-2CF953E24090}"/>
                </a:ext>
              </a:extLst>
            </p:cNvPr>
            <p:cNvSpPr/>
            <p:nvPr/>
          </p:nvSpPr>
          <p:spPr>
            <a:xfrm flipH="1">
              <a:off x="7607514" y="1102060"/>
              <a:ext cx="3316794" cy="1894056"/>
            </a:xfrm>
            <a:prstGeom prst="cloudCallou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fr-FR" altLang="fr-FR" b="0" i="0" u="none" strike="noStrike" cap="none" normalizeH="0" baseline="0" dirty="0">
                  <a:ln>
                    <a:noFill/>
                  </a:ln>
                  <a:solidFill>
                    <a:schemeClr val="tx1"/>
                  </a:solidFill>
                  <a:effectLst/>
                  <a:latin typeface="Montserrat" panose="00000500000000000000" pitchFamily="2" charset="0"/>
                </a:rPr>
                <a:t>Word &amp; sentence  </a:t>
              </a:r>
              <a:r>
                <a:rPr kumimoji="0" lang="fr-FR" altLang="fr-FR" b="0" i="0" u="none" strike="noStrike" cap="none" normalizeH="0" baseline="0" dirty="0" err="1">
                  <a:ln>
                    <a:noFill/>
                  </a:ln>
                  <a:solidFill>
                    <a:schemeClr val="tx1"/>
                  </a:solidFill>
                  <a:effectLst/>
                  <a:latin typeface="Montserrat" panose="00000500000000000000" pitchFamily="2" charset="0"/>
                </a:rPr>
                <a:t>Embedding</a:t>
              </a:r>
              <a:r>
                <a:rPr kumimoji="0" lang="fr-FR" altLang="fr-FR" b="0" i="0" u="none" strike="noStrike" cap="none" normalizeH="0" baseline="0" dirty="0">
                  <a:ln>
                    <a:noFill/>
                  </a:ln>
                  <a:solidFill>
                    <a:schemeClr val="tx1"/>
                  </a:solidFill>
                  <a:effectLst/>
                  <a:latin typeface="Montserrat" panose="00000500000000000000" pitchFamily="2" charset="0"/>
                </a:rPr>
                <a:t>(modèles basés sur des Transformers)</a:t>
              </a:r>
              <a:endParaRPr lang="fr-FR" dirty="0">
                <a:latin typeface="Montserrat" panose="00000500000000000000" pitchFamily="2" charset="0"/>
              </a:endParaRPr>
            </a:p>
          </p:txBody>
        </p:sp>
      </p:grpSp>
      <p:pic>
        <p:nvPicPr>
          <p:cNvPr id="69" name="Picture 2">
            <a:extLst>
              <a:ext uri="{FF2B5EF4-FFF2-40B4-BE49-F238E27FC236}">
                <a16:creationId xmlns:a16="http://schemas.microsoft.com/office/drawing/2014/main" id="{8E6C566E-7186-AF8A-FC7A-CA06125903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57" y="3298294"/>
            <a:ext cx="4418287" cy="2947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9026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4"/>
                                        </p:tgtEl>
                                        <p:attrNameLst>
                                          <p:attrName>style.visibility</p:attrName>
                                        </p:attrNameLst>
                                      </p:cBhvr>
                                      <p:to>
                                        <p:strVal val="hidden"/>
                                      </p:to>
                                    </p:set>
                                  </p:childTnLst>
                                </p:cTn>
                              </p:par>
                              <p:par>
                                <p:cTn id="7" presetID="22" presetClass="entr" presetSubtype="8" fill="hold" nodeType="withEffect">
                                  <p:stCondLst>
                                    <p:cond delay="0"/>
                                  </p:stCondLst>
                                  <p:childTnLst>
                                    <p:set>
                                      <p:cBhvr>
                                        <p:cTn id="8" dur="1" fill="hold">
                                          <p:stCondLst>
                                            <p:cond delay="0"/>
                                          </p:stCondLst>
                                        </p:cTn>
                                        <p:tgtEl>
                                          <p:spTgt spid="31"/>
                                        </p:tgtEl>
                                        <p:attrNameLst>
                                          <p:attrName>style.visibility</p:attrName>
                                        </p:attrNameLst>
                                      </p:cBhvr>
                                      <p:to>
                                        <p:strVal val="visible"/>
                                      </p:to>
                                    </p:set>
                                    <p:animEffect transition="in" filter="wipe(left)">
                                      <p:cBhvr>
                                        <p:cTn id="9" dur="500"/>
                                        <p:tgtEl>
                                          <p:spTgt spid="31"/>
                                        </p:tgtEl>
                                      </p:cBhvr>
                                    </p:animEffect>
                                  </p:childTnLst>
                                </p:cTn>
                              </p:par>
                              <p:par>
                                <p:cTn id="10" presetID="1" presetClass="exit" presetSubtype="0" fill="hold" nodeType="withEffect">
                                  <p:stCondLst>
                                    <p:cond delay="0"/>
                                  </p:stCondLst>
                                  <p:childTnLst>
                                    <p:set>
                                      <p:cBhvr>
                                        <p:cTn id="11" dur="1" fill="hold">
                                          <p:stCondLst>
                                            <p:cond delay="0"/>
                                          </p:stCondLst>
                                        </p:cTn>
                                        <p:tgtEl>
                                          <p:spTgt spid="69"/>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wipe(right)">
                                      <p:cBhvr>
                                        <p:cTn id="16" dur="500"/>
                                        <p:tgtEl>
                                          <p:spTgt spid="4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40"/>
                                        </p:tgtEl>
                                        <p:attrNameLst>
                                          <p:attrName>style.visibility</p:attrName>
                                        </p:attrNameLst>
                                      </p:cBhvr>
                                      <p:to>
                                        <p:strVal val="hidden"/>
                                      </p:to>
                                    </p:set>
                                  </p:childTnLst>
                                </p:cTn>
                              </p:par>
                              <p:par>
                                <p:cTn id="21" presetID="22" presetClass="entr" presetSubtype="2"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right)">
                                      <p:cBhvr>
                                        <p:cTn id="23" dur="500"/>
                                        <p:tgtEl>
                                          <p:spTgt spid="27"/>
                                        </p:tgtEl>
                                      </p:cBhvr>
                                    </p:animEffect>
                                  </p:childTnLst>
                                </p:cTn>
                              </p:par>
                              <p:par>
                                <p:cTn id="24" presetID="1" presetClass="exit" presetSubtype="0" fill="hold" nodeType="withEffect">
                                  <p:stCondLst>
                                    <p:cond delay="0"/>
                                  </p:stCondLst>
                                  <p:childTnLst>
                                    <p:set>
                                      <p:cBhvr>
                                        <p:cTn id="25" dur="1" fill="hold">
                                          <p:stCondLst>
                                            <p:cond delay="0"/>
                                          </p:stCondLst>
                                        </p:cTn>
                                        <p:tgtEl>
                                          <p:spTgt spid="31"/>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47"/>
                                        </p:tgtEl>
                                        <p:attrNameLst>
                                          <p:attrName>style.visibility</p:attrName>
                                        </p:attrNameLst>
                                      </p:cBhvr>
                                      <p:to>
                                        <p:strVal val="hidden"/>
                                      </p:to>
                                    </p:set>
                                  </p:childTnLst>
                                </p:cTn>
                              </p:par>
                              <p:par>
                                <p:cTn id="28" presetID="22" presetClass="entr" presetSubtype="8" fill="hold" grpId="0" nodeType="with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wipe(left)">
                                      <p:cBhvr>
                                        <p:cTn id="30" dur="500"/>
                                        <p:tgtEl>
                                          <p:spTgt spid="50"/>
                                        </p:tgtEl>
                                      </p:cBhvr>
                                    </p:animEffect>
                                  </p:childTnLst>
                                </p:cTn>
                              </p:par>
                              <p:par>
                                <p:cTn id="31" presetID="22" presetClass="entr" presetSubtype="8"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wipe(left)">
                                      <p:cBhvr>
                                        <p:cTn id="33" dur="500"/>
                                        <p:tgtEl>
                                          <p:spTgt spid="51"/>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wipe(left)">
                                      <p:cBhvr>
                                        <p:cTn id="36" dur="500"/>
                                        <p:tgtEl>
                                          <p:spTgt spid="44"/>
                                        </p:tgtEl>
                                      </p:cBhvr>
                                    </p:animEffect>
                                  </p:childTnLst>
                                </p:cTn>
                              </p:par>
                              <p:par>
                                <p:cTn id="37" presetID="22" presetClass="entr" presetSubtype="8" fill="hold" nodeType="with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wipe(left)">
                                      <p:cBhvr>
                                        <p:cTn id="39" dur="500"/>
                                        <p:tgtEl>
                                          <p:spTgt spid="45"/>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nodeType="clickEffect">
                                  <p:stCondLst>
                                    <p:cond delay="0"/>
                                  </p:stCondLst>
                                  <p:childTnLst>
                                    <p:set>
                                      <p:cBhvr>
                                        <p:cTn id="43" dur="1" fill="hold">
                                          <p:stCondLst>
                                            <p:cond delay="0"/>
                                          </p:stCondLst>
                                        </p:cTn>
                                        <p:tgtEl>
                                          <p:spTgt spid="27"/>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44"/>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51"/>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45"/>
                                        </p:tgtEl>
                                        <p:attrNameLst>
                                          <p:attrName>style.visibility</p:attrName>
                                        </p:attrNameLst>
                                      </p:cBhvr>
                                      <p:to>
                                        <p:strVal val="hidden"/>
                                      </p:to>
                                    </p:set>
                                  </p:childTnLst>
                                </p:cTn>
                              </p:par>
                              <p:par>
                                <p:cTn id="50" presetID="22" presetClass="entr" presetSubtype="8" fill="hold" nodeType="with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wipe(left)">
                                      <p:cBhvr>
                                        <p:cTn id="52" dur="500"/>
                                        <p:tgtEl>
                                          <p:spTgt spid="52"/>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2" nodeType="click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42" presetClass="path" presetSubtype="0" accel="50000" decel="50000" fill="hold" grpId="3" nodeType="withEffect">
                                  <p:stCondLst>
                                    <p:cond delay="0"/>
                                  </p:stCondLst>
                                  <p:childTnLst>
                                    <p:animMotion origin="layout" path="M -4.375E-6 -4.07407E-6 L 0.3004 0.00116 " pathEditMode="relative" rAng="0" ptsTypes="AA">
                                      <p:cBhvr>
                                        <p:cTn id="60" dur="2000" fill="hold"/>
                                        <p:tgtEl>
                                          <p:spTgt spid="44"/>
                                        </p:tgtEl>
                                        <p:attrNameLst>
                                          <p:attrName>ppt_x</p:attrName>
                                          <p:attrName>ppt_y</p:attrName>
                                        </p:attrNameLst>
                                      </p:cBhvr>
                                      <p:rCtr x="15013" y="46"/>
                                    </p:animMotion>
                                  </p:childTnLst>
                                </p:cTn>
                              </p:par>
                              <p:par>
                                <p:cTn id="61" presetID="1" presetClass="exit" presetSubtype="0" fill="hold" nodeType="withEffect">
                                  <p:stCondLst>
                                    <p:cond delay="0"/>
                                  </p:stCondLst>
                                  <p:childTnLst>
                                    <p:set>
                                      <p:cBhvr>
                                        <p:cTn id="62" dur="1" fill="hold">
                                          <p:stCondLst>
                                            <p:cond delay="0"/>
                                          </p:stCondLst>
                                        </p:cTn>
                                        <p:tgtEl>
                                          <p:spTgt spid="52"/>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50"/>
                                        </p:tgtEl>
                                        <p:attrNameLst>
                                          <p:attrName>style.visibility</p:attrName>
                                        </p:attrNameLst>
                                      </p:cBhvr>
                                      <p:to>
                                        <p:strVal val="hidden"/>
                                      </p:to>
                                    </p:set>
                                  </p:childTnLst>
                                </p:cTn>
                              </p:par>
                              <p:par>
                                <p:cTn id="65" presetID="22" presetClass="entr" presetSubtype="8" fill="hold" grpId="0" nodeType="withEffect">
                                  <p:stCondLst>
                                    <p:cond delay="0"/>
                                  </p:stCondLst>
                                  <p:childTnLst>
                                    <p:set>
                                      <p:cBhvr>
                                        <p:cTn id="66" dur="1" fill="hold">
                                          <p:stCondLst>
                                            <p:cond delay="0"/>
                                          </p:stCondLst>
                                        </p:cTn>
                                        <p:tgtEl>
                                          <p:spTgt spid="62"/>
                                        </p:tgtEl>
                                        <p:attrNameLst>
                                          <p:attrName>style.visibility</p:attrName>
                                        </p:attrNameLst>
                                      </p:cBhvr>
                                      <p:to>
                                        <p:strVal val="visible"/>
                                      </p:to>
                                    </p:set>
                                    <p:animEffect transition="in" filter="wipe(left)">
                                      <p:cBhvr>
                                        <p:cTn id="67" dur="500"/>
                                        <p:tgtEl>
                                          <p:spTgt spid="62"/>
                                        </p:tgtEl>
                                      </p:cBhvr>
                                    </p:animEffect>
                                  </p:childTnLst>
                                </p:cTn>
                              </p:par>
                              <p:par>
                                <p:cTn id="68" presetID="22" presetClass="entr" presetSubtype="2" fill="hold" nodeType="withEffect">
                                  <p:stCondLst>
                                    <p:cond delay="0"/>
                                  </p:stCondLst>
                                  <p:childTnLst>
                                    <p:set>
                                      <p:cBhvr>
                                        <p:cTn id="69" dur="1" fill="hold">
                                          <p:stCondLst>
                                            <p:cond delay="0"/>
                                          </p:stCondLst>
                                        </p:cTn>
                                        <p:tgtEl>
                                          <p:spTgt spid="63"/>
                                        </p:tgtEl>
                                        <p:attrNameLst>
                                          <p:attrName>style.visibility</p:attrName>
                                        </p:attrNameLst>
                                      </p:cBhvr>
                                      <p:to>
                                        <p:strVal val="visible"/>
                                      </p:to>
                                    </p:set>
                                    <p:animEffect transition="in" filter="wipe(right)">
                                      <p:cBhvr>
                                        <p:cTn id="70"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4" grpId="2" animBg="1"/>
      <p:bldP spid="44" grpId="3" animBg="1"/>
      <p:bldP spid="50" grpId="0"/>
      <p:bldP spid="50" grpId="1"/>
      <p:bldP spid="6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0DE9D6C3-6566-1363-C419-CB5E26F90705}"/>
              </a:ext>
            </a:extLst>
          </p:cNvPr>
          <p:cNvSpPr>
            <a:spLocks noGrp="1"/>
          </p:cNvSpPr>
          <p:nvPr>
            <p:ph type="sldNum" sz="quarter" idx="12"/>
          </p:nvPr>
        </p:nvSpPr>
        <p:spPr/>
        <p:txBody>
          <a:bodyPr/>
          <a:lstStyle/>
          <a:p>
            <a:fld id="{634D3168-312C-4DA0-958E-1CEFF0215284}" type="slidenum">
              <a:rPr lang="fr-FR" smtClean="0">
                <a:latin typeface="Montserrat" panose="00000500000000000000" pitchFamily="2" charset="0"/>
              </a:rPr>
              <a:t>16</a:t>
            </a:fld>
            <a:endParaRPr lang="fr-FR">
              <a:latin typeface="Montserrat" panose="00000500000000000000" pitchFamily="2" charset="0"/>
            </a:endParaRPr>
          </a:p>
        </p:txBody>
      </p:sp>
      <p:sp>
        <p:nvSpPr>
          <p:cNvPr id="6" name="ZoneTexte 5">
            <a:extLst>
              <a:ext uri="{FF2B5EF4-FFF2-40B4-BE49-F238E27FC236}">
                <a16:creationId xmlns:a16="http://schemas.microsoft.com/office/drawing/2014/main" id="{8414E85B-72E0-6AB1-1821-BB4AE8225712}"/>
              </a:ext>
            </a:extLst>
          </p:cNvPr>
          <p:cNvSpPr txBox="1"/>
          <p:nvPr/>
        </p:nvSpPr>
        <p:spPr>
          <a:xfrm>
            <a:off x="7210425" y="4009151"/>
            <a:ext cx="4886325" cy="307777"/>
          </a:xfrm>
          <a:prstGeom prst="rect">
            <a:avLst/>
          </a:prstGeom>
          <a:noFill/>
        </p:spPr>
        <p:txBody>
          <a:bodyPr wrap="square" rtlCol="0">
            <a:spAutoFit/>
          </a:bodyPr>
          <a:lstStyle/>
          <a:p>
            <a:r>
              <a:rPr lang="fr-FR" sz="1400" dirty="0">
                <a:latin typeface="Montserrat" panose="00000500000000000000" pitchFamily="2" charset="0"/>
              </a:rPr>
              <a:t>* </a:t>
            </a:r>
            <a:r>
              <a:rPr lang="fr-FR" sz="1400" dirty="0" err="1">
                <a:latin typeface="Montserrat" panose="00000500000000000000" pitchFamily="2" charset="0"/>
              </a:rPr>
              <a:t>Text</a:t>
            </a:r>
            <a:r>
              <a:rPr lang="fr-FR" sz="1400" dirty="0">
                <a:latin typeface="Montserrat" panose="00000500000000000000" pitchFamily="2" charset="0"/>
              </a:rPr>
              <a:t> = </a:t>
            </a:r>
            <a:r>
              <a:rPr lang="fr-FR" sz="1400" dirty="0" err="1">
                <a:latin typeface="Montserrat" panose="00000500000000000000" pitchFamily="2" charset="0"/>
              </a:rPr>
              <a:t>product</a:t>
            </a:r>
            <a:r>
              <a:rPr lang="fr-FR" sz="1400" dirty="0">
                <a:latin typeface="Montserrat" panose="00000500000000000000" pitchFamily="2" charset="0"/>
              </a:rPr>
              <a:t> </a:t>
            </a:r>
            <a:r>
              <a:rPr lang="fr-FR" sz="1400" dirty="0" err="1">
                <a:latin typeface="Montserrat" panose="00000500000000000000" pitchFamily="2" charset="0"/>
              </a:rPr>
              <a:t>name</a:t>
            </a:r>
            <a:r>
              <a:rPr lang="fr-FR" sz="1400" dirty="0">
                <a:latin typeface="Montserrat" panose="00000500000000000000" pitchFamily="2" charset="0"/>
              </a:rPr>
              <a:t> + description</a:t>
            </a:r>
          </a:p>
        </p:txBody>
      </p:sp>
      <p:graphicFrame>
        <p:nvGraphicFramePr>
          <p:cNvPr id="7" name="Tableau 7">
            <a:extLst>
              <a:ext uri="{FF2B5EF4-FFF2-40B4-BE49-F238E27FC236}">
                <a16:creationId xmlns:a16="http://schemas.microsoft.com/office/drawing/2014/main" id="{251F2355-6DD7-BCE8-926E-0699A0D5EF66}"/>
              </a:ext>
            </a:extLst>
          </p:cNvPr>
          <p:cNvGraphicFramePr>
            <a:graphicFrameLocks noGrp="1"/>
          </p:cNvGraphicFramePr>
          <p:nvPr>
            <p:extLst>
              <p:ext uri="{D42A27DB-BD31-4B8C-83A1-F6EECF244321}">
                <p14:modId xmlns:p14="http://schemas.microsoft.com/office/powerpoint/2010/main" val="1688587367"/>
              </p:ext>
            </p:extLst>
          </p:nvPr>
        </p:nvGraphicFramePr>
        <p:xfrm>
          <a:off x="6249999" y="-1072"/>
          <a:ext cx="5846751" cy="4082660"/>
        </p:xfrm>
        <a:graphic>
          <a:graphicData uri="http://schemas.openxmlformats.org/drawingml/2006/table">
            <a:tbl>
              <a:tblPr firstRow="1" bandRow="1">
                <a:tableStyleId>{5C22544A-7EE6-4342-B048-85BDC9FD1C3A}</a:tableStyleId>
              </a:tblPr>
              <a:tblGrid>
                <a:gridCol w="2592907">
                  <a:extLst>
                    <a:ext uri="{9D8B030D-6E8A-4147-A177-3AD203B41FA5}">
                      <a16:colId xmlns:a16="http://schemas.microsoft.com/office/drawing/2014/main" val="3481027695"/>
                    </a:ext>
                  </a:extLst>
                </a:gridCol>
                <a:gridCol w="1737745">
                  <a:extLst>
                    <a:ext uri="{9D8B030D-6E8A-4147-A177-3AD203B41FA5}">
                      <a16:colId xmlns:a16="http://schemas.microsoft.com/office/drawing/2014/main" val="2746692860"/>
                    </a:ext>
                  </a:extLst>
                </a:gridCol>
                <a:gridCol w="1516099">
                  <a:extLst>
                    <a:ext uri="{9D8B030D-6E8A-4147-A177-3AD203B41FA5}">
                      <a16:colId xmlns:a16="http://schemas.microsoft.com/office/drawing/2014/main" val="1631922538"/>
                    </a:ext>
                  </a:extLst>
                </a:gridCol>
              </a:tblGrid>
              <a:tr h="269832">
                <a:tc>
                  <a:txBody>
                    <a:bodyPr/>
                    <a:lstStyle/>
                    <a:p>
                      <a:pPr algn="ctr"/>
                      <a:r>
                        <a:rPr lang="fr-FR" sz="1400" b="1" dirty="0">
                          <a:latin typeface="Montserrat" panose="00000500000000000000" pitchFamily="2" charset="0"/>
                        </a:rPr>
                        <a:t>Model </a:t>
                      </a:r>
                    </a:p>
                  </a:txBody>
                  <a:tcPr anchor="ctr"/>
                </a:tc>
                <a:tc>
                  <a:txBody>
                    <a:bodyPr/>
                    <a:lstStyle/>
                    <a:p>
                      <a:pPr algn="ctr"/>
                      <a:r>
                        <a:rPr lang="fr-FR" sz="1400" b="1" dirty="0">
                          <a:latin typeface="Montserrat" panose="00000500000000000000" pitchFamily="2" charset="0"/>
                        </a:rPr>
                        <a:t>Document </a:t>
                      </a:r>
                    </a:p>
                  </a:txBody>
                  <a:tcPr anchor="ctr"/>
                </a:tc>
                <a:tc>
                  <a:txBody>
                    <a:bodyPr/>
                    <a:lstStyle/>
                    <a:p>
                      <a:pPr algn="ctr"/>
                      <a:r>
                        <a:rPr lang="fr-FR" sz="1400" b="1" dirty="0">
                          <a:latin typeface="Montserrat" panose="00000500000000000000" pitchFamily="2" charset="0"/>
                        </a:rPr>
                        <a:t>ARI score</a:t>
                      </a:r>
                    </a:p>
                  </a:txBody>
                  <a:tcPr anchor="ctr"/>
                </a:tc>
                <a:extLst>
                  <a:ext uri="{0D108BD9-81ED-4DB2-BD59-A6C34878D82A}">
                    <a16:rowId xmlns:a16="http://schemas.microsoft.com/office/drawing/2014/main" val="1250201259"/>
                  </a:ext>
                </a:extLst>
              </a:tr>
              <a:tr h="304801">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b="1" dirty="0">
                          <a:latin typeface="Montserrat" panose="00000500000000000000" pitchFamily="2" charset="0"/>
                        </a:rPr>
                        <a:t>Count </a:t>
                      </a:r>
                      <a:r>
                        <a:rPr lang="fr-FR" sz="1400" b="1" dirty="0" err="1">
                          <a:latin typeface="Montserrat" panose="00000500000000000000" pitchFamily="2" charset="0"/>
                        </a:rPr>
                        <a:t>vectorizer</a:t>
                      </a:r>
                      <a:endParaRPr lang="fr-FR" sz="1400" b="1" dirty="0">
                        <a:latin typeface="Montserrat" panose="00000500000000000000" pitchFamily="2" charset="0"/>
                      </a:endParaRPr>
                    </a:p>
                    <a:p>
                      <a:endParaRPr lang="fr-FR" sz="1400" b="1" dirty="0">
                        <a:latin typeface="Montserrat" panose="00000500000000000000" pitchFamily="2"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b="0" dirty="0">
                          <a:latin typeface="Montserrat" panose="00000500000000000000" pitchFamily="2" charset="0"/>
                        </a:rPr>
                        <a:t>Product-</a:t>
                      </a:r>
                      <a:r>
                        <a:rPr lang="fr-FR" sz="1400" b="0" dirty="0" err="1">
                          <a:latin typeface="Montserrat" panose="00000500000000000000" pitchFamily="2" charset="0"/>
                        </a:rPr>
                        <a:t>name</a:t>
                      </a:r>
                      <a:endParaRPr lang="fr-FR" sz="1400" b="0" dirty="0">
                        <a:latin typeface="Montserrat" panose="00000500000000000000" pitchFamily="2" charset="0"/>
                      </a:endParaRPr>
                    </a:p>
                  </a:txBody>
                  <a:tcPr anchor="ctr"/>
                </a:tc>
                <a:tc>
                  <a:txBody>
                    <a:bodyPr/>
                    <a:lstStyle/>
                    <a:p>
                      <a:pPr algn="ctr"/>
                      <a:r>
                        <a:rPr lang="fr-FR" sz="1400" b="0" dirty="0">
                          <a:latin typeface="Montserrat" panose="00000500000000000000" pitchFamily="2" charset="0"/>
                        </a:rPr>
                        <a:t>0.4087</a:t>
                      </a:r>
                    </a:p>
                  </a:txBody>
                  <a:tcPr anchor="ctr"/>
                </a:tc>
                <a:extLst>
                  <a:ext uri="{0D108BD9-81ED-4DB2-BD59-A6C34878D82A}">
                    <a16:rowId xmlns:a16="http://schemas.microsoft.com/office/drawing/2014/main" val="4085120436"/>
                  </a:ext>
                </a:extLst>
              </a:tr>
              <a:tr h="304801">
                <a:tc vMerge="1">
                  <a:txBody>
                    <a:bodyPr/>
                    <a:lstStyle/>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b="0" dirty="0">
                          <a:latin typeface="Montserrat" panose="00000500000000000000" pitchFamily="2" charset="0"/>
                        </a:rPr>
                        <a:t>Description </a:t>
                      </a:r>
                    </a:p>
                  </a:txBody>
                  <a:tcPr anchor="ctr"/>
                </a:tc>
                <a:tc>
                  <a:txBody>
                    <a:bodyPr/>
                    <a:lstStyle/>
                    <a:p>
                      <a:pPr algn="ctr"/>
                      <a:r>
                        <a:rPr lang="fr-FR" sz="1400" b="0" dirty="0">
                          <a:latin typeface="Montserrat" panose="00000500000000000000" pitchFamily="2" charset="0"/>
                        </a:rPr>
                        <a:t>0.467</a:t>
                      </a:r>
                    </a:p>
                  </a:txBody>
                  <a:tcPr anchor="ctr"/>
                </a:tc>
                <a:extLst>
                  <a:ext uri="{0D108BD9-81ED-4DB2-BD59-A6C34878D82A}">
                    <a16:rowId xmlns:a16="http://schemas.microsoft.com/office/drawing/2014/main" val="3669213671"/>
                  </a:ext>
                </a:extLst>
              </a:tr>
              <a:tr h="304801">
                <a:tc vMerge="1">
                  <a:txBody>
                    <a:bodyPr/>
                    <a:lstStyle/>
                    <a:p>
                      <a:endParaRPr lang="fr-FR" dirty="0"/>
                    </a:p>
                  </a:txBody>
                  <a:tcPr/>
                </a:tc>
                <a:tc>
                  <a:txBody>
                    <a:bodyPr/>
                    <a:lstStyle/>
                    <a:p>
                      <a:r>
                        <a:rPr lang="fr-FR" sz="1400" b="0" dirty="0" err="1">
                          <a:latin typeface="Montserrat" panose="00000500000000000000" pitchFamily="2" charset="0"/>
                        </a:rPr>
                        <a:t>Text</a:t>
                      </a:r>
                      <a:r>
                        <a:rPr lang="fr-FR" sz="1400" b="0" dirty="0">
                          <a:latin typeface="Montserrat" panose="00000500000000000000" pitchFamily="2" charset="0"/>
                        </a:rPr>
                        <a:t>*</a:t>
                      </a:r>
                    </a:p>
                  </a:txBody>
                  <a:tcPr anchor="ctr"/>
                </a:tc>
                <a:tc>
                  <a:txBody>
                    <a:bodyPr/>
                    <a:lstStyle/>
                    <a:p>
                      <a:pPr algn="ctr"/>
                      <a:r>
                        <a:rPr lang="fr-FR" sz="1400" b="0" dirty="0">
                          <a:latin typeface="Montserrat" panose="00000500000000000000" pitchFamily="2" charset="0"/>
                        </a:rPr>
                        <a:t>0.4328</a:t>
                      </a:r>
                    </a:p>
                  </a:txBody>
                  <a:tcPr anchor="ctr"/>
                </a:tc>
                <a:extLst>
                  <a:ext uri="{0D108BD9-81ED-4DB2-BD59-A6C34878D82A}">
                    <a16:rowId xmlns:a16="http://schemas.microsoft.com/office/drawing/2014/main" val="670262515"/>
                  </a:ext>
                </a:extLst>
              </a:tr>
              <a:tr h="3048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b="1" dirty="0">
                          <a:latin typeface="Montserrat" panose="00000500000000000000" pitchFamily="2" charset="0"/>
                        </a:rPr>
                        <a:t>Count </a:t>
                      </a:r>
                      <a:r>
                        <a:rPr lang="fr-FR" sz="1400" b="1" dirty="0" err="1">
                          <a:latin typeface="Montserrat" panose="00000500000000000000" pitchFamily="2" charset="0"/>
                        </a:rPr>
                        <a:t>vectorizer</a:t>
                      </a:r>
                      <a:endParaRPr lang="fr-FR" sz="1400" b="1" dirty="0">
                        <a:latin typeface="Montserrat" panose="00000500000000000000" pitchFamily="2" charset="0"/>
                      </a:endParaRPr>
                    </a:p>
                    <a:p>
                      <a:pPr algn="l"/>
                      <a:r>
                        <a:rPr lang="fr-FR" sz="1200" b="0" dirty="0" err="1">
                          <a:latin typeface="Montserrat" panose="00000500000000000000" pitchFamily="2" charset="0"/>
                        </a:rPr>
                        <a:t>N_gram</a:t>
                      </a:r>
                      <a:r>
                        <a:rPr lang="fr-FR" sz="1200" b="0" dirty="0">
                          <a:latin typeface="Montserrat" panose="00000500000000000000" pitchFamily="2" charset="0"/>
                        </a:rPr>
                        <a:t>=2</a:t>
                      </a:r>
                    </a:p>
                  </a:txBody>
                  <a:tcPr anchor="ctr"/>
                </a:tc>
                <a:tc>
                  <a:txBody>
                    <a:bodyPr/>
                    <a:lstStyle/>
                    <a:p>
                      <a:r>
                        <a:rPr lang="fr-FR" sz="1400" b="0" dirty="0" err="1">
                          <a:latin typeface="Montserrat" panose="00000500000000000000" pitchFamily="2" charset="0"/>
                        </a:rPr>
                        <a:t>Text</a:t>
                      </a:r>
                      <a:endParaRPr lang="fr-FR" sz="1400" b="0" dirty="0">
                        <a:latin typeface="Montserrat" panose="00000500000000000000" pitchFamily="2" charset="0"/>
                      </a:endParaRPr>
                    </a:p>
                  </a:txBody>
                  <a:tcPr anchor="ctr"/>
                </a:tc>
                <a:tc>
                  <a:txBody>
                    <a:bodyPr/>
                    <a:lstStyle/>
                    <a:p>
                      <a:pPr algn="ctr"/>
                      <a:r>
                        <a:rPr lang="fr-FR" sz="1400" b="0" dirty="0">
                          <a:latin typeface="Montserrat" panose="00000500000000000000" pitchFamily="2" charset="0"/>
                        </a:rPr>
                        <a:t>0.201</a:t>
                      </a:r>
                    </a:p>
                  </a:txBody>
                  <a:tcPr anchor="ctr"/>
                </a:tc>
                <a:extLst>
                  <a:ext uri="{0D108BD9-81ED-4DB2-BD59-A6C34878D82A}">
                    <a16:rowId xmlns:a16="http://schemas.microsoft.com/office/drawing/2014/main" val="2707777757"/>
                  </a:ext>
                </a:extLst>
              </a:tr>
              <a:tr h="304801">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b="1" dirty="0">
                          <a:latin typeface="Montserrat" panose="00000500000000000000" pitchFamily="2" charset="0"/>
                        </a:rPr>
                        <a:t>TF-IDF</a:t>
                      </a:r>
                    </a:p>
                    <a:p>
                      <a:endParaRPr lang="fr-FR" sz="1400" b="1" dirty="0">
                        <a:latin typeface="Montserrat" panose="00000500000000000000" pitchFamily="2"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b="0" dirty="0">
                          <a:latin typeface="Montserrat" panose="00000500000000000000" pitchFamily="2" charset="0"/>
                        </a:rPr>
                        <a:t>Product-</a:t>
                      </a:r>
                      <a:r>
                        <a:rPr lang="fr-FR" sz="1400" b="0" dirty="0" err="1">
                          <a:latin typeface="Montserrat" panose="00000500000000000000" pitchFamily="2" charset="0"/>
                        </a:rPr>
                        <a:t>name</a:t>
                      </a:r>
                      <a:endParaRPr lang="fr-FR" sz="1400" b="0" dirty="0">
                        <a:latin typeface="Montserrat" panose="00000500000000000000" pitchFamily="2" charset="0"/>
                      </a:endParaRPr>
                    </a:p>
                  </a:txBody>
                  <a:tcPr anchor="ctr"/>
                </a:tc>
                <a:tc>
                  <a:txBody>
                    <a:bodyPr/>
                    <a:lstStyle/>
                    <a:p>
                      <a:pPr algn="ctr"/>
                      <a:r>
                        <a:rPr lang="fr-FR" sz="1400" b="0" dirty="0">
                          <a:latin typeface="Montserrat" panose="00000500000000000000" pitchFamily="2" charset="0"/>
                        </a:rPr>
                        <a:t>0.486</a:t>
                      </a:r>
                    </a:p>
                  </a:txBody>
                  <a:tcPr anchor="ctr"/>
                </a:tc>
                <a:extLst>
                  <a:ext uri="{0D108BD9-81ED-4DB2-BD59-A6C34878D82A}">
                    <a16:rowId xmlns:a16="http://schemas.microsoft.com/office/drawing/2014/main" val="1285157314"/>
                  </a:ext>
                </a:extLst>
              </a:tr>
              <a:tr h="304801">
                <a:tc vMerge="1">
                  <a:txBody>
                    <a:bodyPr/>
                    <a:lstStyle/>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b="0" dirty="0">
                          <a:latin typeface="Montserrat" panose="00000500000000000000" pitchFamily="2" charset="0"/>
                        </a:rPr>
                        <a:t>Description </a:t>
                      </a:r>
                    </a:p>
                  </a:txBody>
                  <a:tcPr anchor="ctr"/>
                </a:tc>
                <a:tc>
                  <a:txBody>
                    <a:bodyPr/>
                    <a:lstStyle/>
                    <a:p>
                      <a:pPr algn="ctr"/>
                      <a:r>
                        <a:rPr lang="fr-FR" sz="1400" b="0" dirty="0">
                          <a:latin typeface="Montserrat" panose="00000500000000000000" pitchFamily="2" charset="0"/>
                        </a:rPr>
                        <a:t>0.527</a:t>
                      </a:r>
                    </a:p>
                  </a:txBody>
                  <a:tcPr anchor="ctr"/>
                </a:tc>
                <a:extLst>
                  <a:ext uri="{0D108BD9-81ED-4DB2-BD59-A6C34878D82A}">
                    <a16:rowId xmlns:a16="http://schemas.microsoft.com/office/drawing/2014/main" val="2295229453"/>
                  </a:ext>
                </a:extLst>
              </a:tr>
              <a:tr h="304801">
                <a:tc vMerge="1">
                  <a:txBody>
                    <a:bodyPr/>
                    <a:lstStyle/>
                    <a:p>
                      <a:endParaRPr lang="fr-FR" dirty="0"/>
                    </a:p>
                  </a:txBody>
                  <a:tcPr/>
                </a:tc>
                <a:tc>
                  <a:txBody>
                    <a:bodyPr/>
                    <a:lstStyle/>
                    <a:p>
                      <a:r>
                        <a:rPr lang="fr-FR" sz="1400" b="0" dirty="0" err="1">
                          <a:latin typeface="Montserrat" panose="00000500000000000000" pitchFamily="2" charset="0"/>
                        </a:rPr>
                        <a:t>Text</a:t>
                      </a:r>
                      <a:r>
                        <a:rPr lang="fr-FR" sz="1400" b="0" dirty="0">
                          <a:latin typeface="Montserrat" panose="00000500000000000000" pitchFamily="2" charset="0"/>
                        </a:rPr>
                        <a:t> </a:t>
                      </a:r>
                    </a:p>
                  </a:txBody>
                  <a:tcPr anchor="ctr"/>
                </a:tc>
                <a:tc>
                  <a:txBody>
                    <a:bodyPr/>
                    <a:lstStyle/>
                    <a:p>
                      <a:pPr algn="ctr"/>
                      <a:r>
                        <a:rPr lang="fr-FR" sz="1400" b="0" dirty="0">
                          <a:latin typeface="Montserrat" panose="00000500000000000000" pitchFamily="2" charset="0"/>
                        </a:rPr>
                        <a:t>0.552</a:t>
                      </a:r>
                    </a:p>
                  </a:txBody>
                  <a:tcPr anchor="ctr"/>
                </a:tc>
                <a:extLst>
                  <a:ext uri="{0D108BD9-81ED-4DB2-BD59-A6C34878D82A}">
                    <a16:rowId xmlns:a16="http://schemas.microsoft.com/office/drawing/2014/main" val="3101094606"/>
                  </a:ext>
                </a:extLst>
              </a:tr>
              <a:tr h="3048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b="1" dirty="0">
                          <a:latin typeface="Montserrat" panose="00000500000000000000" pitchFamily="2" charset="0"/>
                        </a:rPr>
                        <a:t>Word2Vec</a:t>
                      </a:r>
                    </a:p>
                  </a:txBody>
                  <a:tcPr anchor="ctr"/>
                </a:tc>
                <a:tc>
                  <a:txBody>
                    <a:bodyPr/>
                    <a:lstStyle/>
                    <a:p>
                      <a:r>
                        <a:rPr lang="fr-FR" sz="1400" b="0" dirty="0" err="1">
                          <a:latin typeface="Montserrat" panose="00000500000000000000" pitchFamily="2" charset="0"/>
                        </a:rPr>
                        <a:t>Text</a:t>
                      </a:r>
                      <a:endParaRPr lang="fr-FR" sz="1400" b="0" dirty="0">
                        <a:latin typeface="Montserrat" panose="00000500000000000000" pitchFamily="2" charset="0"/>
                      </a:endParaRPr>
                    </a:p>
                  </a:txBody>
                  <a:tcPr anchor="ctr"/>
                </a:tc>
                <a:tc>
                  <a:txBody>
                    <a:bodyPr/>
                    <a:lstStyle/>
                    <a:p>
                      <a:pPr algn="ctr"/>
                      <a:r>
                        <a:rPr lang="fr-FR" sz="1400" b="0" dirty="0">
                          <a:latin typeface="Montserrat" panose="00000500000000000000" pitchFamily="2" charset="0"/>
                        </a:rPr>
                        <a:t>0.586</a:t>
                      </a:r>
                    </a:p>
                  </a:txBody>
                  <a:tcPr anchor="ctr"/>
                </a:tc>
                <a:extLst>
                  <a:ext uri="{0D108BD9-81ED-4DB2-BD59-A6C34878D82A}">
                    <a16:rowId xmlns:a16="http://schemas.microsoft.com/office/drawing/2014/main" val="4062358172"/>
                  </a:ext>
                </a:extLst>
              </a:tr>
              <a:tr h="425886">
                <a:tc>
                  <a:txBody>
                    <a:bodyPr/>
                    <a:lstStyle/>
                    <a:p>
                      <a:r>
                        <a:rPr lang="fr-FR" sz="1400" b="1" dirty="0">
                          <a:latin typeface="Montserrat" panose="00000500000000000000" pitchFamily="2" charset="0"/>
                        </a:rPr>
                        <a:t>Pre-</a:t>
                      </a:r>
                      <a:r>
                        <a:rPr lang="fr-FR" sz="1400" b="1" dirty="0" err="1">
                          <a:latin typeface="Montserrat" panose="00000500000000000000" pitchFamily="2" charset="0"/>
                        </a:rPr>
                        <a:t>trained</a:t>
                      </a:r>
                      <a:r>
                        <a:rPr lang="fr-FR" sz="1400" b="1" dirty="0">
                          <a:latin typeface="Montserrat" panose="00000500000000000000" pitchFamily="2" charset="0"/>
                        </a:rPr>
                        <a:t> Word2Vec</a:t>
                      </a:r>
                    </a:p>
                  </a:txBody>
                  <a:tcPr anchor="ctr"/>
                </a:tc>
                <a:tc>
                  <a:txBody>
                    <a:bodyPr/>
                    <a:lstStyle/>
                    <a:p>
                      <a:r>
                        <a:rPr lang="fr-FR" sz="1400" b="0" dirty="0" err="1">
                          <a:latin typeface="Montserrat" panose="00000500000000000000" pitchFamily="2" charset="0"/>
                        </a:rPr>
                        <a:t>Text</a:t>
                      </a:r>
                      <a:endParaRPr lang="fr-FR" sz="1400" b="0" dirty="0">
                        <a:latin typeface="Montserrat" panose="00000500000000000000" pitchFamily="2" charset="0"/>
                      </a:endParaRPr>
                    </a:p>
                  </a:txBody>
                  <a:tcPr anchor="ctr"/>
                </a:tc>
                <a:tc>
                  <a:txBody>
                    <a:bodyPr/>
                    <a:lstStyle/>
                    <a:p>
                      <a:pPr algn="ctr"/>
                      <a:r>
                        <a:rPr lang="fr-FR" sz="1400" b="0" dirty="0">
                          <a:latin typeface="Montserrat" panose="00000500000000000000" pitchFamily="2" charset="0"/>
                        </a:rPr>
                        <a:t>0.143</a:t>
                      </a:r>
                    </a:p>
                  </a:txBody>
                  <a:tcPr anchor="ctr"/>
                </a:tc>
                <a:extLst>
                  <a:ext uri="{0D108BD9-81ED-4DB2-BD59-A6C34878D82A}">
                    <a16:rowId xmlns:a16="http://schemas.microsoft.com/office/drawing/2014/main" val="1062583173"/>
                  </a:ext>
                </a:extLst>
              </a:tr>
              <a:tr h="425886">
                <a:tc>
                  <a:txBody>
                    <a:bodyPr/>
                    <a:lstStyle/>
                    <a:p>
                      <a:r>
                        <a:rPr lang="fr-FR" sz="1400" b="1" dirty="0">
                          <a:latin typeface="Montserrat" panose="00000500000000000000" pitchFamily="2" charset="0"/>
                        </a:rPr>
                        <a:t>BERT</a:t>
                      </a:r>
                    </a:p>
                  </a:txBody>
                  <a:tcPr anchor="ctr"/>
                </a:tc>
                <a:tc>
                  <a:txBody>
                    <a:bodyPr/>
                    <a:lstStyle/>
                    <a:p>
                      <a:r>
                        <a:rPr lang="fr-FR" sz="1400" b="0" dirty="0" err="1">
                          <a:latin typeface="Montserrat" panose="00000500000000000000" pitchFamily="2" charset="0"/>
                        </a:rPr>
                        <a:t>Text</a:t>
                      </a:r>
                      <a:endParaRPr lang="fr-FR" sz="1400" b="0" dirty="0">
                        <a:latin typeface="Montserrat" panose="00000500000000000000" pitchFamily="2" charset="0"/>
                      </a:endParaRPr>
                    </a:p>
                  </a:txBody>
                  <a:tcPr anchor="ctr"/>
                </a:tc>
                <a:tc>
                  <a:txBody>
                    <a:bodyPr/>
                    <a:lstStyle/>
                    <a:p>
                      <a:pPr algn="ctr"/>
                      <a:r>
                        <a:rPr lang="fr-FR" sz="1400" b="0" dirty="0">
                          <a:latin typeface="Montserrat" panose="00000500000000000000" pitchFamily="2" charset="0"/>
                        </a:rPr>
                        <a:t>0.346</a:t>
                      </a:r>
                    </a:p>
                  </a:txBody>
                  <a:tcPr anchor="ctr"/>
                </a:tc>
                <a:extLst>
                  <a:ext uri="{0D108BD9-81ED-4DB2-BD59-A6C34878D82A}">
                    <a16:rowId xmlns:a16="http://schemas.microsoft.com/office/drawing/2014/main" val="1220134833"/>
                  </a:ext>
                </a:extLst>
              </a:tr>
              <a:tr h="304801">
                <a:tc>
                  <a:txBody>
                    <a:bodyPr/>
                    <a:lstStyle/>
                    <a:p>
                      <a:r>
                        <a:rPr lang="fr-FR" sz="1400" b="1" dirty="0">
                          <a:latin typeface="Montserrat" panose="00000500000000000000" pitchFamily="2" charset="0"/>
                        </a:rPr>
                        <a:t>USE</a:t>
                      </a:r>
                    </a:p>
                  </a:txBody>
                  <a:tcPr anchor="ctr"/>
                </a:tc>
                <a:tc>
                  <a:txBody>
                    <a:bodyPr/>
                    <a:lstStyle/>
                    <a:p>
                      <a:r>
                        <a:rPr lang="fr-FR" sz="1400" b="0" dirty="0" err="1">
                          <a:latin typeface="Montserrat" panose="00000500000000000000" pitchFamily="2" charset="0"/>
                        </a:rPr>
                        <a:t>Text</a:t>
                      </a:r>
                      <a:endParaRPr lang="fr-FR" sz="1400" b="0" dirty="0">
                        <a:latin typeface="Montserrat" panose="00000500000000000000" pitchFamily="2" charset="0"/>
                      </a:endParaRPr>
                    </a:p>
                  </a:txBody>
                  <a:tcPr anchor="ctr"/>
                </a:tc>
                <a:tc>
                  <a:txBody>
                    <a:bodyPr/>
                    <a:lstStyle/>
                    <a:p>
                      <a:pPr algn="ctr"/>
                      <a:r>
                        <a:rPr lang="fr-FR" sz="1400" b="0" dirty="0">
                          <a:latin typeface="Montserrat" panose="00000500000000000000" pitchFamily="2" charset="0"/>
                        </a:rPr>
                        <a:t>0.456</a:t>
                      </a:r>
                    </a:p>
                  </a:txBody>
                  <a:tcPr anchor="ctr"/>
                </a:tc>
                <a:extLst>
                  <a:ext uri="{0D108BD9-81ED-4DB2-BD59-A6C34878D82A}">
                    <a16:rowId xmlns:a16="http://schemas.microsoft.com/office/drawing/2014/main" val="535548560"/>
                  </a:ext>
                </a:extLst>
              </a:tr>
            </a:tbl>
          </a:graphicData>
        </a:graphic>
      </p:graphicFrame>
      <p:pic>
        <p:nvPicPr>
          <p:cNvPr id="12292" name="Picture 4">
            <a:extLst>
              <a:ext uri="{FF2B5EF4-FFF2-40B4-BE49-F238E27FC236}">
                <a16:creationId xmlns:a16="http://schemas.microsoft.com/office/drawing/2014/main" id="{EEB527A2-671C-496B-66C8-9911AE4763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69" y="1047293"/>
            <a:ext cx="6275118" cy="5633522"/>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6C450A55-C9FE-3749-E866-BD6DFDC8BF81}"/>
              </a:ext>
            </a:extLst>
          </p:cNvPr>
          <p:cNvSpPr txBox="1"/>
          <p:nvPr/>
        </p:nvSpPr>
        <p:spPr>
          <a:xfrm>
            <a:off x="66675" y="28079"/>
            <a:ext cx="5476875" cy="40011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fr-FR" sz="2000" b="1" dirty="0">
                <a:ln/>
                <a:solidFill>
                  <a:srgbClr val="C00000"/>
                </a:solidFill>
                <a:latin typeface="Montserrat" panose="00000500000000000000" pitchFamily="2" charset="0"/>
              </a:rPr>
              <a:t>Résultats de modélisation du </a:t>
            </a:r>
            <a:r>
              <a:rPr lang="fr-FR" sz="2000" b="1" dirty="0" err="1">
                <a:ln/>
                <a:solidFill>
                  <a:srgbClr val="C00000"/>
                </a:solidFill>
                <a:latin typeface="Montserrat" panose="00000500000000000000" pitchFamily="2" charset="0"/>
              </a:rPr>
              <a:t>text</a:t>
            </a:r>
            <a:endParaRPr lang="fr-FR" sz="2000" b="1" dirty="0">
              <a:ln/>
              <a:solidFill>
                <a:srgbClr val="C00000"/>
              </a:solidFill>
              <a:latin typeface="Montserrat" panose="00000500000000000000" pitchFamily="2" charset="0"/>
            </a:endParaRPr>
          </a:p>
        </p:txBody>
      </p:sp>
      <p:pic>
        <p:nvPicPr>
          <p:cNvPr id="12296" name="Picture 8">
            <a:extLst>
              <a:ext uri="{FF2B5EF4-FFF2-40B4-BE49-F238E27FC236}">
                <a16:creationId xmlns:a16="http://schemas.microsoft.com/office/drawing/2014/main" id="{D38624BA-CA0A-046F-E645-60AD636DA5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8056"/>
          <a:stretch/>
        </p:blipFill>
        <p:spPr bwMode="auto">
          <a:xfrm>
            <a:off x="6373926" y="4123451"/>
            <a:ext cx="5643168" cy="2628870"/>
          </a:xfrm>
          <a:prstGeom prst="rect">
            <a:avLst/>
          </a:prstGeom>
          <a:noFill/>
          <a:extLst>
            <a:ext uri="{909E8E84-426E-40DD-AFC4-6F175D3DCCD1}">
              <a14:hiddenFill xmlns:a14="http://schemas.microsoft.com/office/drawing/2010/main">
                <a:solidFill>
                  <a:srgbClr val="FFFFFF"/>
                </a:solidFill>
              </a14:hiddenFill>
            </a:ext>
          </a:extLst>
        </p:spPr>
      </p:pic>
      <p:sp>
        <p:nvSpPr>
          <p:cNvPr id="9" name="Ellipse 8">
            <a:extLst>
              <a:ext uri="{FF2B5EF4-FFF2-40B4-BE49-F238E27FC236}">
                <a16:creationId xmlns:a16="http://schemas.microsoft.com/office/drawing/2014/main" id="{E2850292-7EA0-B32E-0E38-1DDD25D586C2}"/>
              </a:ext>
            </a:extLst>
          </p:cNvPr>
          <p:cNvSpPr/>
          <p:nvPr/>
        </p:nvSpPr>
        <p:spPr>
          <a:xfrm>
            <a:off x="10991850" y="2340590"/>
            <a:ext cx="752475" cy="60007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B8903121-388D-58F4-651E-545D553740AC}"/>
              </a:ext>
            </a:extLst>
          </p:cNvPr>
          <p:cNvSpPr txBox="1"/>
          <p:nvPr/>
        </p:nvSpPr>
        <p:spPr>
          <a:xfrm>
            <a:off x="-25119" y="473399"/>
            <a:ext cx="6448425" cy="338554"/>
          </a:xfrm>
          <a:prstGeom prst="rect">
            <a:avLst/>
          </a:prstGeom>
          <a:noFill/>
        </p:spPr>
        <p:txBody>
          <a:bodyPr wrap="square" rtlCol="0">
            <a:spAutoFit/>
          </a:bodyPr>
          <a:lstStyle/>
          <a:p>
            <a:r>
              <a:rPr lang="fr-FR" sz="1600" dirty="0">
                <a:latin typeface="Montserrat" panose="00000500000000000000" pitchFamily="2" charset="0"/>
              </a:rPr>
              <a:t>Word2Vec et TF-IDF présentent les meilleures performances.</a:t>
            </a:r>
          </a:p>
        </p:txBody>
      </p:sp>
    </p:spTree>
    <p:extLst>
      <p:ext uri="{BB962C8B-B14F-4D97-AF65-F5344CB8AC3E}">
        <p14:creationId xmlns:p14="http://schemas.microsoft.com/office/powerpoint/2010/main" val="2209479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par>
                                <p:cTn id="11" presetID="22" presetClass="entr" presetSubtype="8" fill="hold" nodeType="withEffect">
                                  <p:stCondLst>
                                    <p:cond delay="0"/>
                                  </p:stCondLst>
                                  <p:childTnLst>
                                    <p:set>
                                      <p:cBhvr>
                                        <p:cTn id="12" dur="1" fill="hold">
                                          <p:stCondLst>
                                            <p:cond delay="0"/>
                                          </p:stCondLst>
                                        </p:cTn>
                                        <p:tgtEl>
                                          <p:spTgt spid="12292"/>
                                        </p:tgtEl>
                                        <p:attrNameLst>
                                          <p:attrName>style.visibility</p:attrName>
                                        </p:attrNameLst>
                                      </p:cBhvr>
                                      <p:to>
                                        <p:strVal val="visible"/>
                                      </p:to>
                                    </p:set>
                                    <p:animEffect transition="in" filter="wipe(left)">
                                      <p:cBhvr>
                                        <p:cTn id="13" dur="500"/>
                                        <p:tgtEl>
                                          <p:spTgt spid="1229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2296"/>
                                        </p:tgtEl>
                                        <p:attrNameLst>
                                          <p:attrName>style.visibility</p:attrName>
                                        </p:attrNameLst>
                                      </p:cBhvr>
                                      <p:to>
                                        <p:strVal val="visible"/>
                                      </p:to>
                                    </p:set>
                                    <p:animEffect transition="in" filter="wipe(left)">
                                      <p:cBhvr>
                                        <p:cTn id="18" dur="500"/>
                                        <p:tgtEl>
                                          <p:spTgt spid="12296"/>
                                        </p:tgtEl>
                                      </p:cBhvr>
                                    </p:animEffect>
                                  </p:childTnLst>
                                </p:cTn>
                              </p:par>
                              <p:par>
                                <p:cTn id="19" presetID="42" presetClass="path" presetSubtype="0" accel="50000" decel="50000" fill="hold" grpId="1" nodeType="withEffect">
                                  <p:stCondLst>
                                    <p:cond delay="0"/>
                                  </p:stCondLst>
                                  <p:childTnLst>
                                    <p:animMotion origin="layout" path="M -1.875E-6 -3.7037E-6 L -0.00351 0.07199 " pathEditMode="relative" rAng="0" ptsTypes="AA">
                                      <p:cBhvr>
                                        <p:cTn id="20" dur="2000" fill="hold"/>
                                        <p:tgtEl>
                                          <p:spTgt spid="9"/>
                                        </p:tgtEl>
                                        <p:attrNameLst>
                                          <p:attrName>ppt_x</p:attrName>
                                          <p:attrName>ppt_y</p:attrName>
                                        </p:attrNameLst>
                                      </p:cBhvr>
                                      <p:rCtr x="-182" y="358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0DE9D6C3-6566-1363-C419-CB5E26F90705}"/>
              </a:ext>
            </a:extLst>
          </p:cNvPr>
          <p:cNvSpPr>
            <a:spLocks noGrp="1"/>
          </p:cNvSpPr>
          <p:nvPr>
            <p:ph type="sldNum" sz="quarter" idx="12"/>
          </p:nvPr>
        </p:nvSpPr>
        <p:spPr/>
        <p:txBody>
          <a:bodyPr/>
          <a:lstStyle/>
          <a:p>
            <a:fld id="{634D3168-312C-4DA0-958E-1CEFF0215284}" type="slidenum">
              <a:rPr lang="fr-FR" smtClean="0">
                <a:latin typeface="Montserrat" panose="00000500000000000000" pitchFamily="2" charset="0"/>
              </a:rPr>
              <a:t>17</a:t>
            </a:fld>
            <a:endParaRPr lang="fr-FR">
              <a:latin typeface="Montserrat" panose="00000500000000000000" pitchFamily="2" charset="0"/>
            </a:endParaRPr>
          </a:p>
        </p:txBody>
      </p:sp>
      <p:sp>
        <p:nvSpPr>
          <p:cNvPr id="3" name="ZoneTexte 2">
            <a:extLst>
              <a:ext uri="{FF2B5EF4-FFF2-40B4-BE49-F238E27FC236}">
                <a16:creationId xmlns:a16="http://schemas.microsoft.com/office/drawing/2014/main" id="{12539148-7A9A-848A-E323-40FAB6C2AB75}"/>
              </a:ext>
            </a:extLst>
          </p:cNvPr>
          <p:cNvSpPr txBox="1"/>
          <p:nvPr/>
        </p:nvSpPr>
        <p:spPr>
          <a:xfrm>
            <a:off x="139382" y="38524"/>
            <a:ext cx="6089967" cy="40011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fr-FR" sz="2000" b="1" dirty="0">
                <a:ln/>
                <a:solidFill>
                  <a:srgbClr val="C00000"/>
                </a:solidFill>
                <a:latin typeface="Montserrat" panose="00000500000000000000" pitchFamily="2" charset="0"/>
              </a:rPr>
              <a:t>Topic modeling : Latent Dirichlet Allocation</a:t>
            </a:r>
          </a:p>
        </p:txBody>
      </p:sp>
      <p:sp>
        <p:nvSpPr>
          <p:cNvPr id="15" name="ZoneTexte 14">
            <a:extLst>
              <a:ext uri="{FF2B5EF4-FFF2-40B4-BE49-F238E27FC236}">
                <a16:creationId xmlns:a16="http://schemas.microsoft.com/office/drawing/2014/main" id="{1BA92C87-9AFE-6D65-D55A-C0E53CA8B577}"/>
              </a:ext>
            </a:extLst>
          </p:cNvPr>
          <p:cNvSpPr txBox="1"/>
          <p:nvPr/>
        </p:nvSpPr>
        <p:spPr>
          <a:xfrm>
            <a:off x="-41114" y="368174"/>
            <a:ext cx="12093732" cy="3287567"/>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fr-FR" altLang="fr-FR" sz="1400" dirty="0">
                <a:latin typeface="Montserrat" panose="00000500000000000000" pitchFamily="2" charset="0"/>
              </a:rPr>
              <a:t>Topic modeling sont des algorithmes permettant d'extraire le ou les sujets (topics) d'une collection de documents. Il s'agit de la méthode d'exploration du langage naturel pour obtenir des informations sur les documents texte. L'algorithme est analogue aux techniques de réduction de dimensionnalité utilisées pour les données numériques. On va tester (LDA &amp; NMF) </a:t>
            </a:r>
            <a:endParaRPr lang="fr-FR" sz="1400" dirty="0">
              <a:latin typeface="Montserrat" panose="00000500000000000000" pitchFamily="2" charset="0"/>
            </a:endParaRPr>
          </a:p>
          <a:p>
            <a:pPr marL="285750" indent="-285750" algn="just">
              <a:lnSpc>
                <a:spcPct val="150000"/>
              </a:lnSpc>
              <a:buFont typeface="Wingdings" panose="05000000000000000000" pitchFamily="2" charset="2"/>
              <a:buChar char="§"/>
            </a:pPr>
            <a:r>
              <a:rPr lang="fr-FR" sz="1400" dirty="0">
                <a:latin typeface="Montserrat" panose="00000500000000000000" pitchFamily="2" charset="0"/>
              </a:rPr>
              <a:t>Le modèle LDA est un algorithme d’apprentissage non supervisée. Il essaie de trouver des groupes de mots qui apparaissent fréquemment ensemble. Un sujet regroupe des composants extraits du corpus. Ces composants peuvent, ou non, avoir une signification sémantique.</a:t>
            </a:r>
          </a:p>
          <a:p>
            <a:pPr marL="285750" indent="-285750" algn="just">
              <a:lnSpc>
                <a:spcPct val="150000"/>
              </a:lnSpc>
              <a:buFont typeface="Wingdings" panose="05000000000000000000" pitchFamily="2" charset="2"/>
              <a:buChar char="§"/>
            </a:pPr>
            <a:r>
              <a:rPr lang="fr-FR" sz="1400" dirty="0">
                <a:latin typeface="Montserrat" panose="00000500000000000000" pitchFamily="2" charset="0"/>
              </a:rPr>
              <a:t>La table indique les sujets dominants trouvés par la LDA par rapport aux description des produits. </a:t>
            </a:r>
          </a:p>
          <a:p>
            <a:pPr marL="285750" indent="-285750" algn="just">
              <a:lnSpc>
                <a:spcPct val="150000"/>
              </a:lnSpc>
              <a:buFont typeface="Wingdings" panose="05000000000000000000" pitchFamily="2" charset="2"/>
              <a:buChar char="§"/>
            </a:pPr>
            <a:r>
              <a:rPr lang="fr-FR" sz="1400" dirty="0">
                <a:latin typeface="Montserrat" panose="00000500000000000000" pitchFamily="2" charset="0"/>
              </a:rPr>
              <a:t>Exemple : Article 5 représente un poids pour le topic 2 de ~78%.</a:t>
            </a:r>
          </a:p>
          <a:p>
            <a:pPr marL="285750" indent="-285750" algn="just">
              <a:lnSpc>
                <a:spcPct val="150000"/>
              </a:lnSpc>
              <a:buFont typeface="Wingdings" panose="05000000000000000000" pitchFamily="2" charset="2"/>
              <a:buChar char="§"/>
            </a:pPr>
            <a:endParaRPr lang="fr-FR" sz="1400" dirty="0">
              <a:latin typeface="Montserrat" panose="00000500000000000000" pitchFamily="2" charset="0"/>
            </a:endParaRPr>
          </a:p>
          <a:p>
            <a:pPr marL="285750" indent="-285750" algn="just">
              <a:lnSpc>
                <a:spcPct val="150000"/>
              </a:lnSpc>
              <a:buFont typeface="Wingdings" panose="05000000000000000000" pitchFamily="2" charset="2"/>
              <a:buChar char="§"/>
            </a:pPr>
            <a:endParaRPr lang="fr-FR" sz="1400" dirty="0">
              <a:latin typeface="Montserrat" panose="00000500000000000000" pitchFamily="2" charset="0"/>
            </a:endParaRPr>
          </a:p>
        </p:txBody>
      </p:sp>
      <p:pic>
        <p:nvPicPr>
          <p:cNvPr id="13320" name="Picture 8">
            <a:extLst>
              <a:ext uri="{FF2B5EF4-FFF2-40B4-BE49-F238E27FC236}">
                <a16:creationId xmlns:a16="http://schemas.microsoft.com/office/drawing/2014/main" id="{9FC58DDF-C2FF-9086-2B02-E70824A482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9" y="3084347"/>
            <a:ext cx="6529387" cy="3770478"/>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descr="Une image contenant montre&#10;&#10;Description générée automatiquement">
            <a:extLst>
              <a:ext uri="{FF2B5EF4-FFF2-40B4-BE49-F238E27FC236}">
                <a16:creationId xmlns:a16="http://schemas.microsoft.com/office/drawing/2014/main" id="{413960E9-F0FC-B744-0CF5-7F13FD0D96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8980" y="4962526"/>
            <a:ext cx="972609" cy="1585192"/>
          </a:xfrm>
          <a:prstGeom prst="rect">
            <a:avLst/>
          </a:prstGeom>
        </p:spPr>
      </p:pic>
      <p:pic>
        <p:nvPicPr>
          <p:cNvPr id="16" name="Image 15">
            <a:extLst>
              <a:ext uri="{FF2B5EF4-FFF2-40B4-BE49-F238E27FC236}">
                <a16:creationId xmlns:a16="http://schemas.microsoft.com/office/drawing/2014/main" id="{2F9EC08D-C2E9-90B5-14BB-D64CD4923DD3}"/>
              </a:ext>
            </a:extLst>
          </p:cNvPr>
          <p:cNvPicPr>
            <a:picLocks noChangeAspect="1"/>
          </p:cNvPicPr>
          <p:nvPr/>
        </p:nvPicPr>
        <p:blipFill>
          <a:blip r:embed="rId4"/>
          <a:stretch>
            <a:fillRect/>
          </a:stretch>
        </p:blipFill>
        <p:spPr>
          <a:xfrm>
            <a:off x="6619876" y="3522039"/>
            <a:ext cx="5483382" cy="3281461"/>
          </a:xfrm>
          <a:prstGeom prst="rect">
            <a:avLst/>
          </a:prstGeom>
        </p:spPr>
      </p:pic>
      <p:sp>
        <p:nvSpPr>
          <p:cNvPr id="17" name="Rectangle 16">
            <a:extLst>
              <a:ext uri="{FF2B5EF4-FFF2-40B4-BE49-F238E27FC236}">
                <a16:creationId xmlns:a16="http://schemas.microsoft.com/office/drawing/2014/main" id="{0187349B-6C1B-F078-2B2C-73BB51A17499}"/>
              </a:ext>
            </a:extLst>
          </p:cNvPr>
          <p:cNvSpPr/>
          <p:nvPr/>
        </p:nvSpPr>
        <p:spPr>
          <a:xfrm>
            <a:off x="1489078" y="3265697"/>
            <a:ext cx="1258356" cy="166277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Montserrat" panose="00000500000000000000" pitchFamily="2" charset="0"/>
            </a:endParaRPr>
          </a:p>
        </p:txBody>
      </p:sp>
      <p:sp>
        <p:nvSpPr>
          <p:cNvPr id="22" name="Rectangle 21">
            <a:extLst>
              <a:ext uri="{FF2B5EF4-FFF2-40B4-BE49-F238E27FC236}">
                <a16:creationId xmlns:a16="http://schemas.microsoft.com/office/drawing/2014/main" id="{935E7829-E680-23A5-BFE0-C27B3C531BFB}"/>
              </a:ext>
            </a:extLst>
          </p:cNvPr>
          <p:cNvSpPr/>
          <p:nvPr/>
        </p:nvSpPr>
        <p:spPr>
          <a:xfrm>
            <a:off x="7620000" y="5286376"/>
            <a:ext cx="714375" cy="2667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Montserrat" panose="00000500000000000000" pitchFamily="2" charset="0"/>
            </a:endParaRPr>
          </a:p>
        </p:txBody>
      </p:sp>
    </p:spTree>
    <p:extLst>
      <p:ext uri="{BB962C8B-B14F-4D97-AF65-F5344CB8AC3E}">
        <p14:creationId xmlns:p14="http://schemas.microsoft.com/office/powerpoint/2010/main" val="42091575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0DE9D6C3-6566-1363-C419-CB5E26F90705}"/>
              </a:ext>
            </a:extLst>
          </p:cNvPr>
          <p:cNvSpPr>
            <a:spLocks noGrp="1"/>
          </p:cNvSpPr>
          <p:nvPr>
            <p:ph type="sldNum" sz="quarter" idx="12"/>
          </p:nvPr>
        </p:nvSpPr>
        <p:spPr/>
        <p:txBody>
          <a:bodyPr/>
          <a:lstStyle/>
          <a:p>
            <a:fld id="{634D3168-312C-4DA0-958E-1CEFF0215284}" type="slidenum">
              <a:rPr lang="fr-FR" smtClean="0"/>
              <a:t>18</a:t>
            </a:fld>
            <a:endParaRPr lang="fr-FR"/>
          </a:p>
        </p:txBody>
      </p:sp>
      <p:pic>
        <p:nvPicPr>
          <p:cNvPr id="3" name="Picture 2">
            <a:extLst>
              <a:ext uri="{FF2B5EF4-FFF2-40B4-BE49-F238E27FC236}">
                <a16:creationId xmlns:a16="http://schemas.microsoft.com/office/drawing/2014/main" id="{3B242B7E-B2DC-B536-A875-9897BD8232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11" y="2936747"/>
            <a:ext cx="6746928" cy="393077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e 3">
            <a:extLst>
              <a:ext uri="{FF2B5EF4-FFF2-40B4-BE49-F238E27FC236}">
                <a16:creationId xmlns:a16="http://schemas.microsoft.com/office/drawing/2014/main" id="{96C4C14F-E68C-32BA-C034-FFA2319FF516}"/>
              </a:ext>
            </a:extLst>
          </p:cNvPr>
          <p:cNvGrpSpPr/>
          <p:nvPr/>
        </p:nvGrpSpPr>
        <p:grpSpPr>
          <a:xfrm>
            <a:off x="7105520" y="2918165"/>
            <a:ext cx="4972050" cy="3526552"/>
            <a:chOff x="2652713" y="1014413"/>
            <a:chExt cx="6886575" cy="4829175"/>
          </a:xfrm>
        </p:grpSpPr>
        <p:pic>
          <p:nvPicPr>
            <p:cNvPr id="5" name="Picture 6">
              <a:extLst>
                <a:ext uri="{FF2B5EF4-FFF2-40B4-BE49-F238E27FC236}">
                  <a16:creationId xmlns:a16="http://schemas.microsoft.com/office/drawing/2014/main" id="{2EBC9E1C-4189-1BCA-7906-E25FF6D735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2713" y="1014413"/>
              <a:ext cx="6886575" cy="482917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descr="Une image contenant tasse, café, chope, vaisseau&#10;&#10;Description générée automatiquement">
              <a:extLst>
                <a:ext uri="{FF2B5EF4-FFF2-40B4-BE49-F238E27FC236}">
                  <a16:creationId xmlns:a16="http://schemas.microsoft.com/office/drawing/2014/main" id="{FFB481DC-7DED-9DC4-FA11-FF0C766AB6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3355" y="2170579"/>
              <a:ext cx="1533709" cy="1399858"/>
            </a:xfrm>
            <a:prstGeom prst="rect">
              <a:avLst/>
            </a:prstGeom>
          </p:spPr>
        </p:pic>
      </p:grpSp>
      <p:sp>
        <p:nvSpPr>
          <p:cNvPr id="10" name="ZoneTexte 9">
            <a:extLst>
              <a:ext uri="{FF2B5EF4-FFF2-40B4-BE49-F238E27FC236}">
                <a16:creationId xmlns:a16="http://schemas.microsoft.com/office/drawing/2014/main" id="{5EF8DF3B-5B71-4AE1-D664-C15E1ACA7C12}"/>
              </a:ext>
            </a:extLst>
          </p:cNvPr>
          <p:cNvSpPr txBox="1"/>
          <p:nvPr/>
        </p:nvSpPr>
        <p:spPr>
          <a:xfrm>
            <a:off x="25904" y="-35690"/>
            <a:ext cx="6096000" cy="646331"/>
          </a:xfrm>
          <a:prstGeom prst="rect">
            <a:avLst/>
          </a:prstGeom>
          <a:noFill/>
        </p:spPr>
        <p:txBody>
          <a:bodyPr wrap="square">
            <a:spAutoFit/>
            <a:scene3d>
              <a:camera prst="orthographicFront"/>
              <a:lightRig rig="soft" dir="t">
                <a:rot lat="0" lon="0" rev="15600000"/>
              </a:lightRig>
            </a:scene3d>
            <a:sp3d extrusionH="57150" prstMaterial="softEdge">
              <a:bevelT w="25400" h="38100"/>
            </a:sp3d>
          </a:bodyPr>
          <a:lstStyle/>
          <a:p>
            <a:r>
              <a:rPr lang="fr-FR" b="1" i="0" dirty="0">
                <a:ln/>
                <a:solidFill>
                  <a:srgbClr val="C00000"/>
                </a:solidFill>
                <a:latin typeface="Montserrat" panose="00000500000000000000" pitchFamily="2" charset="0"/>
              </a:rPr>
              <a:t>Topic modeling : Non-</a:t>
            </a:r>
            <a:r>
              <a:rPr lang="fr-FR" b="1" i="0" dirty="0" err="1">
                <a:ln/>
                <a:solidFill>
                  <a:srgbClr val="C00000"/>
                </a:solidFill>
                <a:latin typeface="Montserrat" panose="00000500000000000000" pitchFamily="2" charset="0"/>
              </a:rPr>
              <a:t>Negative</a:t>
            </a:r>
            <a:r>
              <a:rPr lang="fr-FR" b="1" i="0" dirty="0">
                <a:ln/>
                <a:solidFill>
                  <a:srgbClr val="C00000"/>
                </a:solidFill>
                <a:latin typeface="Montserrat" panose="00000500000000000000" pitchFamily="2" charset="0"/>
              </a:rPr>
              <a:t> Matrix </a:t>
            </a:r>
            <a:r>
              <a:rPr lang="fr-FR" b="1" i="0" dirty="0" err="1">
                <a:ln/>
                <a:solidFill>
                  <a:srgbClr val="C00000"/>
                </a:solidFill>
                <a:latin typeface="Montserrat" panose="00000500000000000000" pitchFamily="2" charset="0"/>
              </a:rPr>
              <a:t>Factorization</a:t>
            </a:r>
            <a:r>
              <a:rPr lang="fr-FR" b="1" i="0" dirty="0">
                <a:ln/>
                <a:solidFill>
                  <a:srgbClr val="C00000"/>
                </a:solidFill>
                <a:latin typeface="Montserrat" panose="00000500000000000000" pitchFamily="2" charset="0"/>
              </a:rPr>
              <a:t>(NMF) </a:t>
            </a:r>
            <a:endParaRPr lang="fr-FR" b="1" dirty="0">
              <a:ln/>
              <a:solidFill>
                <a:srgbClr val="C00000"/>
              </a:solidFill>
            </a:endParaRPr>
          </a:p>
        </p:txBody>
      </p:sp>
      <p:sp>
        <p:nvSpPr>
          <p:cNvPr id="11" name="Rectangle 1">
            <a:extLst>
              <a:ext uri="{FF2B5EF4-FFF2-40B4-BE49-F238E27FC236}">
                <a16:creationId xmlns:a16="http://schemas.microsoft.com/office/drawing/2014/main" id="{47574441-0C22-035C-2E18-765BE2A1ACD5}"/>
              </a:ext>
            </a:extLst>
          </p:cNvPr>
          <p:cNvSpPr>
            <a:spLocks noChangeArrowheads="1"/>
          </p:cNvSpPr>
          <p:nvPr/>
        </p:nvSpPr>
        <p:spPr bwMode="auto">
          <a:xfrm>
            <a:off x="35428" y="415667"/>
            <a:ext cx="12042142" cy="4020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lvl="0" indent="-285750" algn="just">
              <a:lnSpc>
                <a:spcPct val="150000"/>
              </a:lnSpc>
              <a:buFont typeface="Wingdings" panose="05000000000000000000" pitchFamily="2" charset="2"/>
              <a:buChar char="§"/>
            </a:pPr>
            <a:r>
              <a:rPr lang="fr-FR" sz="1600" dirty="0">
                <a:latin typeface="Montserrat" panose="00000500000000000000" pitchFamily="2" charset="0"/>
              </a:rPr>
              <a:t>NMF est un algorithme d’apprentissage non supervisée. </a:t>
            </a:r>
            <a:r>
              <a:rPr kumimoji="0" lang="fr-FR" altLang="fr-FR" sz="1600" b="0" i="0" u="none" strike="noStrike" cap="none" normalizeH="0" baseline="0" dirty="0">
                <a:ln>
                  <a:noFill/>
                </a:ln>
                <a:solidFill>
                  <a:schemeClr val="tx1"/>
                </a:solidFill>
                <a:effectLst/>
                <a:latin typeface="Montserrat" panose="00000500000000000000" pitchFamily="2" charset="0"/>
              </a:rPr>
              <a:t>Cette factorisation peut être utilisée pour la réduction de dimensionnalité, la séparation de source ou l'extraction de sujet.</a:t>
            </a:r>
            <a:r>
              <a:rPr lang="fr-FR" altLang="fr-FR" sz="1600" dirty="0">
                <a:latin typeface="Montserrat" panose="00000500000000000000" pitchFamily="2" charset="0"/>
              </a:rPr>
              <a:t> </a:t>
            </a:r>
          </a:p>
          <a:p>
            <a:pPr marL="285750" indent="-285750" algn="just">
              <a:lnSpc>
                <a:spcPct val="150000"/>
              </a:lnSpc>
              <a:buFont typeface="Wingdings" panose="05000000000000000000" pitchFamily="2" charset="2"/>
              <a:buChar char="§"/>
            </a:pPr>
            <a:r>
              <a:rPr lang="fr-FR" altLang="fr-FR" sz="1600" dirty="0">
                <a:latin typeface="Montserrat" panose="00000500000000000000" pitchFamily="2" charset="0"/>
              </a:rPr>
              <a:t>NMF est une méthode de factorisation matricielle où les éléments des matrices factorisées sont non négatifs. En effet, la matrice document-terme obtenue à partir d'un peut être factorisée en deux matrices matrice terme-sujet et matrice sujet-document. </a:t>
            </a:r>
          </a:p>
          <a:p>
            <a:pPr marL="285750" lvl="0" indent="-285750" algn="just">
              <a:lnSpc>
                <a:spcPct val="150000"/>
              </a:lnSpc>
              <a:buFont typeface="Wingdings" panose="05000000000000000000" pitchFamily="2" charset="2"/>
              <a:buChar char="§"/>
            </a:pPr>
            <a:r>
              <a:rPr lang="fr-FR" altLang="fr-FR" sz="1600" dirty="0">
                <a:latin typeface="Montserrat" panose="00000500000000000000" pitchFamily="2" charset="0"/>
              </a:rPr>
              <a:t>De tels modèles additifs sont efficaces pour représenter des images et du texte.</a:t>
            </a:r>
          </a:p>
          <a:p>
            <a:pPr marL="285750" lvl="0" indent="-285750" algn="just">
              <a:lnSpc>
                <a:spcPct val="150000"/>
              </a:lnSpc>
              <a:buFont typeface="Wingdings" panose="05000000000000000000" pitchFamily="2" charset="2"/>
              <a:buChar char="§"/>
            </a:pPr>
            <a:r>
              <a:rPr lang="fr-FR" altLang="fr-FR" sz="1600" dirty="0">
                <a:latin typeface="Montserrat" panose="00000500000000000000" pitchFamily="2" charset="0"/>
              </a:rPr>
              <a:t>Le </a:t>
            </a:r>
            <a:r>
              <a:rPr lang="fr-FR" altLang="fr-FR" sz="1600" dirty="0" err="1">
                <a:latin typeface="Montserrat" panose="00000500000000000000" pitchFamily="2" charset="0"/>
              </a:rPr>
              <a:t>barplot</a:t>
            </a:r>
            <a:r>
              <a:rPr lang="fr-FR" altLang="fr-FR" sz="1600" dirty="0">
                <a:latin typeface="Montserrat" panose="00000500000000000000" pitchFamily="2" charset="0"/>
              </a:rPr>
              <a:t> est celui de l’article 131 de notre jeu </a:t>
            </a:r>
            <a:r>
              <a:rPr lang="fr-FR" altLang="fr-FR" sz="1600" dirty="0" err="1">
                <a:latin typeface="Montserrat" panose="00000500000000000000" pitchFamily="2" charset="0"/>
              </a:rPr>
              <a:t>dataset</a:t>
            </a:r>
            <a:r>
              <a:rPr lang="fr-FR" altLang="fr-FR" sz="1600" dirty="0">
                <a:latin typeface="Montserrat" panose="00000500000000000000" pitchFamily="2" charset="0"/>
              </a:rPr>
              <a:t>. Le topic donné par NMF est plus cohérent que celui de LDA.</a:t>
            </a:r>
          </a:p>
          <a:p>
            <a:pPr marL="285750" indent="-285750" algn="just">
              <a:lnSpc>
                <a:spcPct val="150000"/>
              </a:lnSpc>
              <a:buFont typeface="Wingdings" panose="05000000000000000000" pitchFamily="2" charset="2"/>
              <a:buChar char="§"/>
            </a:pPr>
            <a:endParaRPr lang="fr-FR" altLang="fr-FR" sz="1600" dirty="0">
              <a:latin typeface="Montserrat" panose="00000500000000000000" pitchFamily="2" charset="0"/>
            </a:endParaRP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endParaRPr kumimoji="0" lang="fr-FR" altLang="fr-FR" sz="1600" b="0" i="0" u="none" strike="noStrike" cap="none" normalizeH="0" baseline="0" dirty="0">
              <a:ln>
                <a:noFill/>
              </a:ln>
              <a:solidFill>
                <a:schemeClr val="tx1"/>
              </a:solidFill>
              <a:effectLst/>
              <a:latin typeface="Montserrat" panose="00000500000000000000" pitchFamily="2" charset="0"/>
            </a:endParaRP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br>
              <a:rPr kumimoji="0" lang="fr-FR" altLang="fr-FR" sz="1600" b="0" i="0" u="none" strike="noStrike" cap="none" normalizeH="0" baseline="0" dirty="0">
                <a:ln>
                  <a:noFill/>
                </a:ln>
                <a:solidFill>
                  <a:srgbClr val="202124"/>
                </a:solidFill>
                <a:effectLst/>
                <a:latin typeface="Montserrat" panose="00000500000000000000" pitchFamily="2" charset="0"/>
                <a:cs typeface="Arial" panose="020B0604020202020204" pitchFamily="34" charset="0"/>
              </a:rPr>
            </a:br>
            <a:endParaRPr kumimoji="0" lang="fr-FR" altLang="fr-FR" sz="1600" b="0" i="0" u="none" strike="noStrike" cap="none" normalizeH="0" baseline="0" dirty="0">
              <a:ln>
                <a:noFill/>
              </a:ln>
              <a:solidFill>
                <a:schemeClr val="tx1"/>
              </a:solidFill>
              <a:effectLst/>
              <a:latin typeface="Montserrat" panose="00000500000000000000" pitchFamily="2" charset="0"/>
            </a:endParaRPr>
          </a:p>
        </p:txBody>
      </p:sp>
      <p:sp>
        <p:nvSpPr>
          <p:cNvPr id="12" name="Rectangle 2">
            <a:extLst>
              <a:ext uri="{FF2B5EF4-FFF2-40B4-BE49-F238E27FC236}">
                <a16:creationId xmlns:a16="http://schemas.microsoft.com/office/drawing/2014/main" id="{CF17819E-31FD-4717-504F-3F77AF4D36C5}"/>
              </a:ext>
            </a:extLst>
          </p:cNvPr>
          <p:cNvSpPr>
            <a:spLocks noChangeArrowheads="1"/>
          </p:cNvSpPr>
          <p:nvPr/>
        </p:nvSpPr>
        <p:spPr bwMode="auto">
          <a:xfrm flipH="1">
            <a:off x="4001965" y="2484594"/>
            <a:ext cx="678055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b="0" i="0" u="none" strike="noStrike" cap="none" normalizeH="0" baseline="0" dirty="0">
                <a:ln>
                  <a:noFill/>
                </a:ln>
                <a:solidFill>
                  <a:srgbClr val="202124"/>
                </a:solidFill>
                <a:effectLst/>
                <a:latin typeface="Arial" panose="020B0604020202020204" pitchFamily="34" charset="0"/>
                <a:cs typeface="Arial" panose="020B0604020202020204" pitchFamily="34" charset="0"/>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5" name="Rectangle 5">
            <a:extLst>
              <a:ext uri="{FF2B5EF4-FFF2-40B4-BE49-F238E27FC236}">
                <a16:creationId xmlns:a16="http://schemas.microsoft.com/office/drawing/2014/main" id="{B7F4F636-94F5-86E7-A7FA-F6FCB45FA2BE}"/>
              </a:ext>
            </a:extLst>
          </p:cNvPr>
          <p:cNvSpPr>
            <a:spLocks noChangeArrowheads="1"/>
          </p:cNvSpPr>
          <p:nvPr/>
        </p:nvSpPr>
        <p:spPr bwMode="auto">
          <a:xfrm>
            <a:off x="0" y="-140731"/>
            <a:ext cx="6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2400" b="0" i="0" u="none" strike="noStrike" cap="none" normalizeH="0" baseline="0" dirty="0">
                <a:ln>
                  <a:noFill/>
                </a:ln>
                <a:solidFill>
                  <a:srgbClr val="202124"/>
                </a:solidFill>
                <a:effectLst/>
                <a:latin typeface="Arial" panose="020B0604020202020204" pitchFamily="34" charset="0"/>
                <a:cs typeface="Arial" panose="020B0604020202020204" pitchFamily="34" charset="0"/>
              </a:rPr>
            </a:b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36077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CD135834-24DE-47A1-A2AE-29D8656CF623}"/>
              </a:ext>
            </a:extLst>
          </p:cNvPr>
          <p:cNvSpPr txBox="1"/>
          <p:nvPr/>
        </p:nvSpPr>
        <p:spPr>
          <a:xfrm>
            <a:off x="450850" y="177426"/>
            <a:ext cx="6111875" cy="1077218"/>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fr-FR" sz="3200" b="1" dirty="0">
                <a:ln/>
                <a:solidFill>
                  <a:srgbClr val="C00000"/>
                </a:solidFill>
              </a:rPr>
              <a:t>Sommaire </a:t>
            </a:r>
          </a:p>
          <a:p>
            <a:endParaRPr lang="fr-FR" sz="3200" b="1" dirty="0">
              <a:ln/>
              <a:solidFill>
                <a:srgbClr val="C00000"/>
              </a:solidFill>
            </a:endParaRPr>
          </a:p>
        </p:txBody>
      </p:sp>
      <p:graphicFrame>
        <p:nvGraphicFramePr>
          <p:cNvPr id="2" name="Diagramme 1">
            <a:extLst>
              <a:ext uri="{FF2B5EF4-FFF2-40B4-BE49-F238E27FC236}">
                <a16:creationId xmlns:a16="http://schemas.microsoft.com/office/drawing/2014/main" id="{EA3DD11D-F642-406A-833E-304202114817}"/>
              </a:ext>
            </a:extLst>
          </p:cNvPr>
          <p:cNvGraphicFramePr/>
          <p:nvPr>
            <p:extLst>
              <p:ext uri="{D42A27DB-BD31-4B8C-83A1-F6EECF244321}">
                <p14:modId xmlns:p14="http://schemas.microsoft.com/office/powerpoint/2010/main" val="3004433621"/>
              </p:ext>
            </p:extLst>
          </p:nvPr>
        </p:nvGraphicFramePr>
        <p:xfrm>
          <a:off x="450850" y="843491"/>
          <a:ext cx="10502900" cy="58370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Espace réservé du numéro de diapositive 2">
            <a:extLst>
              <a:ext uri="{FF2B5EF4-FFF2-40B4-BE49-F238E27FC236}">
                <a16:creationId xmlns:a16="http://schemas.microsoft.com/office/drawing/2014/main" id="{737F07CE-56FA-42E4-9EDF-EF3DF9C5E56F}"/>
              </a:ext>
            </a:extLst>
          </p:cNvPr>
          <p:cNvSpPr>
            <a:spLocks noGrp="1"/>
          </p:cNvSpPr>
          <p:nvPr>
            <p:ph type="sldNum" sz="quarter" idx="12"/>
          </p:nvPr>
        </p:nvSpPr>
        <p:spPr/>
        <p:txBody>
          <a:bodyPr/>
          <a:lstStyle/>
          <a:p>
            <a:fld id="{1153B9BC-1C73-478A-AC4C-827B1BECB134}" type="slidenum">
              <a:rPr lang="fr-FR" smtClean="0"/>
              <a:t>19</a:t>
            </a:fld>
            <a:endParaRPr lang="fr-FR"/>
          </a:p>
        </p:txBody>
      </p:sp>
      <p:pic>
        <p:nvPicPr>
          <p:cNvPr id="6" name="Picture 2" descr="OpenClassrooms — Wikipédia">
            <a:extLst>
              <a:ext uri="{FF2B5EF4-FFF2-40B4-BE49-F238E27FC236}">
                <a16:creationId xmlns:a16="http://schemas.microsoft.com/office/drawing/2014/main" id="{37245BD1-22F1-202C-F63B-79ED094615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66696" y="0"/>
            <a:ext cx="1025304" cy="1025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9553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CD135834-24DE-47A1-A2AE-29D8656CF623}"/>
              </a:ext>
            </a:extLst>
          </p:cNvPr>
          <p:cNvSpPr txBox="1"/>
          <p:nvPr/>
        </p:nvSpPr>
        <p:spPr>
          <a:xfrm>
            <a:off x="450850" y="177426"/>
            <a:ext cx="6111875" cy="1077218"/>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fr-FR" sz="3200" b="1" dirty="0">
                <a:ln/>
                <a:solidFill>
                  <a:srgbClr val="C00000"/>
                </a:solidFill>
              </a:rPr>
              <a:t>Sommaire </a:t>
            </a:r>
          </a:p>
          <a:p>
            <a:endParaRPr lang="fr-FR" sz="3200" b="1" dirty="0">
              <a:ln/>
              <a:solidFill>
                <a:srgbClr val="C00000"/>
              </a:solidFill>
            </a:endParaRPr>
          </a:p>
        </p:txBody>
      </p:sp>
      <p:graphicFrame>
        <p:nvGraphicFramePr>
          <p:cNvPr id="2" name="Diagramme 1">
            <a:extLst>
              <a:ext uri="{FF2B5EF4-FFF2-40B4-BE49-F238E27FC236}">
                <a16:creationId xmlns:a16="http://schemas.microsoft.com/office/drawing/2014/main" id="{EA3DD11D-F642-406A-833E-304202114817}"/>
              </a:ext>
            </a:extLst>
          </p:cNvPr>
          <p:cNvGraphicFramePr/>
          <p:nvPr>
            <p:extLst>
              <p:ext uri="{D42A27DB-BD31-4B8C-83A1-F6EECF244321}">
                <p14:modId xmlns:p14="http://schemas.microsoft.com/office/powerpoint/2010/main" val="2215720035"/>
              </p:ext>
            </p:extLst>
          </p:nvPr>
        </p:nvGraphicFramePr>
        <p:xfrm>
          <a:off x="450850" y="843491"/>
          <a:ext cx="10502900" cy="58370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Espace réservé du numéro de diapositive 2">
            <a:extLst>
              <a:ext uri="{FF2B5EF4-FFF2-40B4-BE49-F238E27FC236}">
                <a16:creationId xmlns:a16="http://schemas.microsoft.com/office/drawing/2014/main" id="{737F07CE-56FA-42E4-9EDF-EF3DF9C5E56F}"/>
              </a:ext>
            </a:extLst>
          </p:cNvPr>
          <p:cNvSpPr>
            <a:spLocks noGrp="1"/>
          </p:cNvSpPr>
          <p:nvPr>
            <p:ph type="sldNum" sz="quarter" idx="12"/>
          </p:nvPr>
        </p:nvSpPr>
        <p:spPr/>
        <p:txBody>
          <a:bodyPr/>
          <a:lstStyle/>
          <a:p>
            <a:fld id="{1153B9BC-1C73-478A-AC4C-827B1BECB134}" type="slidenum">
              <a:rPr lang="fr-FR" smtClean="0"/>
              <a:t>2</a:t>
            </a:fld>
            <a:endParaRPr lang="fr-FR"/>
          </a:p>
        </p:txBody>
      </p:sp>
      <p:pic>
        <p:nvPicPr>
          <p:cNvPr id="6" name="Picture 2" descr="OpenClassrooms — Wikipédia">
            <a:extLst>
              <a:ext uri="{FF2B5EF4-FFF2-40B4-BE49-F238E27FC236}">
                <a16:creationId xmlns:a16="http://schemas.microsoft.com/office/drawing/2014/main" id="{37245BD1-22F1-202C-F63B-79ED094615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66696" y="0"/>
            <a:ext cx="1025304" cy="1025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14715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B48A606-1964-1B7C-EEC2-02D1FD036679}"/>
              </a:ext>
            </a:extLst>
          </p:cNvPr>
          <p:cNvSpPr>
            <a:spLocks noGrp="1"/>
          </p:cNvSpPr>
          <p:nvPr>
            <p:ph type="sldNum" sz="quarter" idx="12"/>
          </p:nvPr>
        </p:nvSpPr>
        <p:spPr/>
        <p:txBody>
          <a:bodyPr/>
          <a:lstStyle/>
          <a:p>
            <a:fld id="{634D3168-312C-4DA0-958E-1CEFF0215284}" type="slidenum">
              <a:rPr lang="fr-FR" smtClean="0"/>
              <a:t>20</a:t>
            </a:fld>
            <a:endParaRPr lang="fr-FR"/>
          </a:p>
        </p:txBody>
      </p:sp>
      <p:sp>
        <p:nvSpPr>
          <p:cNvPr id="4" name="ZoneTexte 3">
            <a:extLst>
              <a:ext uri="{FF2B5EF4-FFF2-40B4-BE49-F238E27FC236}">
                <a16:creationId xmlns:a16="http://schemas.microsoft.com/office/drawing/2014/main" id="{405A04E9-0C67-35C7-A570-959D1D9ECF93}"/>
              </a:ext>
            </a:extLst>
          </p:cNvPr>
          <p:cNvSpPr txBox="1"/>
          <p:nvPr/>
        </p:nvSpPr>
        <p:spPr>
          <a:xfrm>
            <a:off x="190818" y="5844953"/>
            <a:ext cx="10456862" cy="876522"/>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fr-FR" dirty="0">
                <a:latin typeface="Montserrat" panose="00000500000000000000" pitchFamily="2" charset="0"/>
              </a:rPr>
              <a:t>Des images de tailles différentes </a:t>
            </a:r>
          </a:p>
          <a:p>
            <a:pPr marL="285750" indent="-285750">
              <a:lnSpc>
                <a:spcPct val="150000"/>
              </a:lnSpc>
              <a:buFont typeface="Wingdings" panose="05000000000000000000" pitchFamily="2" charset="2"/>
              <a:buChar char="§"/>
            </a:pPr>
            <a:r>
              <a:rPr lang="fr-FR" dirty="0">
                <a:latin typeface="Montserrat" panose="00000500000000000000" pitchFamily="2" charset="0"/>
              </a:rPr>
              <a:t>Des images à recontraster pour faciliter l’extraction de </a:t>
            </a:r>
            <a:r>
              <a:rPr lang="fr-FR" dirty="0" err="1">
                <a:latin typeface="Montserrat" panose="00000500000000000000" pitchFamily="2" charset="0"/>
              </a:rPr>
              <a:t>features</a:t>
            </a:r>
            <a:r>
              <a:rPr lang="fr-FR" dirty="0">
                <a:latin typeface="Montserrat" panose="00000500000000000000" pitchFamily="2" charset="0"/>
              </a:rPr>
              <a:t>.</a:t>
            </a:r>
          </a:p>
        </p:txBody>
      </p:sp>
      <p:pic>
        <p:nvPicPr>
          <p:cNvPr id="6" name="Image 5">
            <a:extLst>
              <a:ext uri="{FF2B5EF4-FFF2-40B4-BE49-F238E27FC236}">
                <a16:creationId xmlns:a16="http://schemas.microsoft.com/office/drawing/2014/main" id="{2041E2C8-AA98-B768-3539-2B173B662D3D}"/>
              </a:ext>
            </a:extLst>
          </p:cNvPr>
          <p:cNvPicPr>
            <a:picLocks noChangeAspect="1"/>
          </p:cNvPicPr>
          <p:nvPr/>
        </p:nvPicPr>
        <p:blipFill>
          <a:blip r:embed="rId2"/>
          <a:stretch>
            <a:fillRect/>
          </a:stretch>
        </p:blipFill>
        <p:spPr>
          <a:xfrm>
            <a:off x="6350" y="539135"/>
            <a:ext cx="5662613" cy="5367103"/>
          </a:xfrm>
          <a:prstGeom prst="rect">
            <a:avLst/>
          </a:prstGeom>
        </p:spPr>
      </p:pic>
      <p:sp>
        <p:nvSpPr>
          <p:cNvPr id="7" name="ZoneTexte 6">
            <a:extLst>
              <a:ext uri="{FF2B5EF4-FFF2-40B4-BE49-F238E27FC236}">
                <a16:creationId xmlns:a16="http://schemas.microsoft.com/office/drawing/2014/main" id="{9082F051-115B-4358-0D75-4BE5549FB159}"/>
              </a:ext>
            </a:extLst>
          </p:cNvPr>
          <p:cNvSpPr txBox="1"/>
          <p:nvPr/>
        </p:nvSpPr>
        <p:spPr>
          <a:xfrm>
            <a:off x="6350" y="0"/>
            <a:ext cx="3752850" cy="461665"/>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fr-FR" sz="2400" b="1" dirty="0">
                <a:ln/>
                <a:solidFill>
                  <a:srgbClr val="C00000"/>
                </a:solidFill>
                <a:latin typeface="Montserrat" panose="00000500000000000000" pitchFamily="2" charset="0"/>
              </a:rPr>
              <a:t>Analyse des images</a:t>
            </a:r>
          </a:p>
        </p:txBody>
      </p:sp>
      <p:pic>
        <p:nvPicPr>
          <p:cNvPr id="12" name="Image 11">
            <a:extLst>
              <a:ext uri="{FF2B5EF4-FFF2-40B4-BE49-F238E27FC236}">
                <a16:creationId xmlns:a16="http://schemas.microsoft.com/office/drawing/2014/main" id="{992D3576-F322-28D6-7352-9D156D26BBF4}"/>
              </a:ext>
            </a:extLst>
          </p:cNvPr>
          <p:cNvPicPr>
            <a:picLocks noChangeAspect="1"/>
          </p:cNvPicPr>
          <p:nvPr/>
        </p:nvPicPr>
        <p:blipFill>
          <a:blip r:embed="rId3"/>
          <a:stretch>
            <a:fillRect/>
          </a:stretch>
        </p:blipFill>
        <p:spPr>
          <a:xfrm>
            <a:off x="6251416" y="136525"/>
            <a:ext cx="5829300" cy="5943600"/>
          </a:xfrm>
          <a:prstGeom prst="rect">
            <a:avLst/>
          </a:prstGeom>
        </p:spPr>
      </p:pic>
    </p:spTree>
    <p:extLst>
      <p:ext uri="{BB962C8B-B14F-4D97-AF65-F5344CB8AC3E}">
        <p14:creationId xmlns:p14="http://schemas.microsoft.com/office/powerpoint/2010/main" val="8601841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01C8BA1-0450-454A-814E-B02202B241CC}"/>
              </a:ext>
            </a:extLst>
          </p:cNvPr>
          <p:cNvSpPr>
            <a:spLocks noGrp="1"/>
          </p:cNvSpPr>
          <p:nvPr>
            <p:ph type="sldNum" sz="quarter" idx="12"/>
          </p:nvPr>
        </p:nvSpPr>
        <p:spPr/>
        <p:txBody>
          <a:bodyPr/>
          <a:lstStyle/>
          <a:p>
            <a:fld id="{1153B9BC-1C73-478A-AC4C-827B1BECB134}" type="slidenum">
              <a:rPr lang="fr-FR" smtClean="0"/>
              <a:t>21</a:t>
            </a:fld>
            <a:endParaRPr lang="fr-FR"/>
          </a:p>
        </p:txBody>
      </p:sp>
      <p:sp>
        <p:nvSpPr>
          <p:cNvPr id="3" name="ZoneTexte 2">
            <a:extLst>
              <a:ext uri="{FF2B5EF4-FFF2-40B4-BE49-F238E27FC236}">
                <a16:creationId xmlns:a16="http://schemas.microsoft.com/office/drawing/2014/main" id="{E4FB9FD0-7F32-4686-BF99-55EFE57C15C3}"/>
              </a:ext>
            </a:extLst>
          </p:cNvPr>
          <p:cNvSpPr txBox="1"/>
          <p:nvPr/>
        </p:nvSpPr>
        <p:spPr>
          <a:xfrm>
            <a:off x="163302" y="0"/>
            <a:ext cx="6904247" cy="52322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fr-FR" sz="2800" b="1" dirty="0">
                <a:ln/>
                <a:solidFill>
                  <a:srgbClr val="C00000"/>
                </a:solidFill>
              </a:rPr>
              <a:t>Preprocessing des données Visuelles</a:t>
            </a:r>
          </a:p>
        </p:txBody>
      </p:sp>
      <p:sp>
        <p:nvSpPr>
          <p:cNvPr id="13" name="Flèche : droite 12">
            <a:extLst>
              <a:ext uri="{FF2B5EF4-FFF2-40B4-BE49-F238E27FC236}">
                <a16:creationId xmlns:a16="http://schemas.microsoft.com/office/drawing/2014/main" id="{4081BBC0-8DA3-4B41-9CEE-FBF46A95ACF3}"/>
              </a:ext>
            </a:extLst>
          </p:cNvPr>
          <p:cNvSpPr/>
          <p:nvPr/>
        </p:nvSpPr>
        <p:spPr>
          <a:xfrm>
            <a:off x="2181224" y="714376"/>
            <a:ext cx="8667751" cy="3509764"/>
          </a:xfrm>
          <a:prstGeom prst="rightArrow">
            <a:avLst/>
          </a:prstGeom>
        </p:spPr>
        <p:style>
          <a:lnRef idx="0">
            <a:schemeClr val="dk1">
              <a:hueOff val="0"/>
              <a:satOff val="0"/>
              <a:lumOff val="0"/>
              <a:alphaOff val="0"/>
            </a:schemeClr>
          </a:lnRef>
          <a:fillRef idx="1">
            <a:schemeClr val="accent5">
              <a:tint val="40000"/>
              <a:hueOff val="0"/>
              <a:satOff val="0"/>
              <a:lumOff val="0"/>
              <a:alphaOff val="0"/>
            </a:schemeClr>
          </a:fillRef>
          <a:effectRef idx="2">
            <a:schemeClr val="accent5">
              <a:tint val="40000"/>
              <a:hueOff val="0"/>
              <a:satOff val="0"/>
              <a:lumOff val="0"/>
              <a:alphaOff val="0"/>
            </a:schemeClr>
          </a:effectRef>
          <a:fontRef idx="minor">
            <a:schemeClr val="dk1">
              <a:hueOff val="0"/>
              <a:satOff val="0"/>
              <a:lumOff val="0"/>
              <a:alphaOff val="0"/>
            </a:schemeClr>
          </a:fontRef>
        </p:style>
        <p:txBody>
          <a:bodyPr/>
          <a:lstStyle/>
          <a:p>
            <a:endParaRPr lang="fr-FR" sz="1600" dirty="0">
              <a:latin typeface="Montserrat" panose="00000500000000000000" pitchFamily="2" charset="0"/>
            </a:endParaRPr>
          </a:p>
        </p:txBody>
      </p:sp>
      <p:sp>
        <p:nvSpPr>
          <p:cNvPr id="14" name="Forme libre : forme 13">
            <a:extLst>
              <a:ext uri="{FF2B5EF4-FFF2-40B4-BE49-F238E27FC236}">
                <a16:creationId xmlns:a16="http://schemas.microsoft.com/office/drawing/2014/main" id="{D9233184-3461-4968-9D59-E370A38D3842}"/>
              </a:ext>
            </a:extLst>
          </p:cNvPr>
          <p:cNvSpPr/>
          <p:nvPr/>
        </p:nvSpPr>
        <p:spPr>
          <a:xfrm>
            <a:off x="2515169" y="1810488"/>
            <a:ext cx="1584000" cy="1368000"/>
          </a:xfrm>
          <a:custGeom>
            <a:avLst/>
            <a:gdLst>
              <a:gd name="connsiteX0" fmla="*/ 0 w 1289516"/>
              <a:gd name="connsiteY0" fmla="*/ 214924 h 1981200"/>
              <a:gd name="connsiteX1" fmla="*/ 214924 w 1289516"/>
              <a:gd name="connsiteY1" fmla="*/ 0 h 1981200"/>
              <a:gd name="connsiteX2" fmla="*/ 1074592 w 1289516"/>
              <a:gd name="connsiteY2" fmla="*/ 0 h 1981200"/>
              <a:gd name="connsiteX3" fmla="*/ 1289516 w 1289516"/>
              <a:gd name="connsiteY3" fmla="*/ 214924 h 1981200"/>
              <a:gd name="connsiteX4" fmla="*/ 1289516 w 1289516"/>
              <a:gd name="connsiteY4" fmla="*/ 1766276 h 1981200"/>
              <a:gd name="connsiteX5" fmla="*/ 1074592 w 1289516"/>
              <a:gd name="connsiteY5" fmla="*/ 1981200 h 1981200"/>
              <a:gd name="connsiteX6" fmla="*/ 214924 w 1289516"/>
              <a:gd name="connsiteY6" fmla="*/ 1981200 h 1981200"/>
              <a:gd name="connsiteX7" fmla="*/ 0 w 1289516"/>
              <a:gd name="connsiteY7" fmla="*/ 1766276 h 1981200"/>
              <a:gd name="connsiteX8" fmla="*/ 0 w 1289516"/>
              <a:gd name="connsiteY8" fmla="*/ 214924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9516" h="1981200">
                <a:moveTo>
                  <a:pt x="0" y="214924"/>
                </a:moveTo>
                <a:cubicBezTo>
                  <a:pt x="0" y="96225"/>
                  <a:pt x="96225" y="0"/>
                  <a:pt x="214924" y="0"/>
                </a:cubicBezTo>
                <a:lnTo>
                  <a:pt x="1074592" y="0"/>
                </a:lnTo>
                <a:cubicBezTo>
                  <a:pt x="1193291" y="0"/>
                  <a:pt x="1289516" y="96225"/>
                  <a:pt x="1289516" y="214924"/>
                </a:cubicBezTo>
                <a:lnTo>
                  <a:pt x="1289516" y="1766276"/>
                </a:lnTo>
                <a:cubicBezTo>
                  <a:pt x="1289516" y="1884975"/>
                  <a:pt x="1193291" y="1981200"/>
                  <a:pt x="1074592" y="1981200"/>
                </a:cubicBezTo>
                <a:lnTo>
                  <a:pt x="214924" y="1981200"/>
                </a:lnTo>
                <a:cubicBezTo>
                  <a:pt x="96225" y="1981200"/>
                  <a:pt x="0" y="1884975"/>
                  <a:pt x="0" y="1766276"/>
                </a:cubicBezTo>
                <a:lnTo>
                  <a:pt x="0" y="214924"/>
                </a:lnTo>
                <a:close/>
              </a:path>
            </a:pathLst>
          </a:cu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16289" tIns="116289" rIns="116289" bIns="116289" numCol="1" spcCol="1270" anchor="ctr" anchorCtr="0">
            <a:noAutofit/>
          </a:bodyPr>
          <a:lstStyle/>
          <a:p>
            <a:pPr algn="ctr" defTabSz="622300">
              <a:lnSpc>
                <a:spcPct val="90000"/>
              </a:lnSpc>
              <a:spcBef>
                <a:spcPct val="0"/>
              </a:spcBef>
              <a:spcAft>
                <a:spcPct val="35000"/>
              </a:spcAft>
            </a:pPr>
            <a:r>
              <a:rPr lang="fr-FR" sz="1600" b="1" dirty="0">
                <a:latin typeface="Montserrat" panose="00000500000000000000" pitchFamily="2" charset="0"/>
              </a:rPr>
              <a:t>Passage au gris </a:t>
            </a:r>
          </a:p>
          <a:p>
            <a:pPr marL="0" lvl="0" indent="0" algn="ctr" defTabSz="622300">
              <a:lnSpc>
                <a:spcPct val="90000"/>
              </a:lnSpc>
              <a:spcBef>
                <a:spcPct val="0"/>
              </a:spcBef>
              <a:spcAft>
                <a:spcPct val="35000"/>
              </a:spcAft>
              <a:buNone/>
            </a:pPr>
            <a:endParaRPr lang="fr-FR" sz="1600" b="1" kern="1200" dirty="0">
              <a:latin typeface="Montserrat" panose="00000500000000000000" pitchFamily="2" charset="0"/>
            </a:endParaRPr>
          </a:p>
        </p:txBody>
      </p:sp>
      <p:sp>
        <p:nvSpPr>
          <p:cNvPr id="15" name="Forme libre : forme 14">
            <a:extLst>
              <a:ext uri="{FF2B5EF4-FFF2-40B4-BE49-F238E27FC236}">
                <a16:creationId xmlns:a16="http://schemas.microsoft.com/office/drawing/2014/main" id="{AB051DEC-1EB4-47A0-8FCB-E4154A128959}"/>
              </a:ext>
            </a:extLst>
          </p:cNvPr>
          <p:cNvSpPr/>
          <p:nvPr/>
        </p:nvSpPr>
        <p:spPr>
          <a:xfrm>
            <a:off x="4464271" y="1816255"/>
            <a:ext cx="1584000" cy="1368000"/>
          </a:xfrm>
          <a:custGeom>
            <a:avLst/>
            <a:gdLst>
              <a:gd name="connsiteX0" fmla="*/ 0 w 1353645"/>
              <a:gd name="connsiteY0" fmla="*/ 225612 h 1981200"/>
              <a:gd name="connsiteX1" fmla="*/ 225612 w 1353645"/>
              <a:gd name="connsiteY1" fmla="*/ 0 h 1981200"/>
              <a:gd name="connsiteX2" fmla="*/ 1128033 w 1353645"/>
              <a:gd name="connsiteY2" fmla="*/ 0 h 1981200"/>
              <a:gd name="connsiteX3" fmla="*/ 1353645 w 1353645"/>
              <a:gd name="connsiteY3" fmla="*/ 225612 h 1981200"/>
              <a:gd name="connsiteX4" fmla="*/ 1353645 w 1353645"/>
              <a:gd name="connsiteY4" fmla="*/ 1755588 h 1981200"/>
              <a:gd name="connsiteX5" fmla="*/ 1128033 w 1353645"/>
              <a:gd name="connsiteY5" fmla="*/ 1981200 h 1981200"/>
              <a:gd name="connsiteX6" fmla="*/ 225612 w 1353645"/>
              <a:gd name="connsiteY6" fmla="*/ 1981200 h 1981200"/>
              <a:gd name="connsiteX7" fmla="*/ 0 w 1353645"/>
              <a:gd name="connsiteY7" fmla="*/ 1755588 h 1981200"/>
              <a:gd name="connsiteX8" fmla="*/ 0 w 1353645"/>
              <a:gd name="connsiteY8" fmla="*/ 225612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3645" h="1981200">
                <a:moveTo>
                  <a:pt x="0" y="225612"/>
                </a:moveTo>
                <a:cubicBezTo>
                  <a:pt x="0" y="101010"/>
                  <a:pt x="101010" y="0"/>
                  <a:pt x="225612" y="0"/>
                </a:cubicBezTo>
                <a:lnTo>
                  <a:pt x="1128033" y="0"/>
                </a:lnTo>
                <a:cubicBezTo>
                  <a:pt x="1252635" y="0"/>
                  <a:pt x="1353645" y="101010"/>
                  <a:pt x="1353645" y="225612"/>
                </a:cubicBezTo>
                <a:lnTo>
                  <a:pt x="1353645" y="1755588"/>
                </a:lnTo>
                <a:cubicBezTo>
                  <a:pt x="1353645" y="1880190"/>
                  <a:pt x="1252635" y="1981200"/>
                  <a:pt x="1128033" y="1981200"/>
                </a:cubicBezTo>
                <a:lnTo>
                  <a:pt x="225612" y="1981200"/>
                </a:lnTo>
                <a:cubicBezTo>
                  <a:pt x="101010" y="1981200"/>
                  <a:pt x="0" y="1880190"/>
                  <a:pt x="0" y="1755588"/>
                </a:cubicBezTo>
                <a:lnTo>
                  <a:pt x="0" y="225612"/>
                </a:lnTo>
                <a:close/>
              </a:path>
            </a:pathLst>
          </a:custGeom>
        </p:spPr>
        <p:style>
          <a:lnRef idx="0">
            <a:schemeClr val="lt1">
              <a:hueOff val="0"/>
              <a:satOff val="0"/>
              <a:lumOff val="0"/>
              <a:alphaOff val="0"/>
            </a:schemeClr>
          </a:lnRef>
          <a:fillRef idx="3">
            <a:schemeClr val="accent5">
              <a:hueOff val="-1126424"/>
              <a:satOff val="-2903"/>
              <a:lumOff val="-1961"/>
              <a:alphaOff val="0"/>
            </a:schemeClr>
          </a:fillRef>
          <a:effectRef idx="2">
            <a:schemeClr val="accent5">
              <a:hueOff val="-1126424"/>
              <a:satOff val="-2903"/>
              <a:lumOff val="-1961"/>
              <a:alphaOff val="0"/>
            </a:schemeClr>
          </a:effectRef>
          <a:fontRef idx="minor">
            <a:schemeClr val="lt1"/>
          </a:fontRef>
        </p:style>
        <p:txBody>
          <a:bodyPr spcFirstLastPara="0" vert="horz" wrap="square" lIns="119420" tIns="119420" rIns="119420" bIns="119420" numCol="1" spcCol="1270" anchor="ctr" anchorCtr="0">
            <a:noAutofit/>
          </a:bodyPr>
          <a:lstStyle/>
          <a:p>
            <a:pPr lvl="0" algn="ctr" defTabSz="622300">
              <a:lnSpc>
                <a:spcPct val="90000"/>
              </a:lnSpc>
              <a:spcBef>
                <a:spcPct val="0"/>
              </a:spcBef>
              <a:spcAft>
                <a:spcPct val="35000"/>
              </a:spcAft>
            </a:pPr>
            <a:r>
              <a:rPr lang="fr-FR" sz="1400" b="1" dirty="0">
                <a:latin typeface="Montserrat" panose="00000500000000000000" pitchFamily="2" charset="0"/>
              </a:rPr>
              <a:t>Égalisation de l’histogramme </a:t>
            </a:r>
          </a:p>
        </p:txBody>
      </p:sp>
      <p:sp>
        <p:nvSpPr>
          <p:cNvPr id="16" name="Forme libre : forme 15">
            <a:extLst>
              <a:ext uri="{FF2B5EF4-FFF2-40B4-BE49-F238E27FC236}">
                <a16:creationId xmlns:a16="http://schemas.microsoft.com/office/drawing/2014/main" id="{0CF8749F-ACFE-4169-9C3B-1425228101E7}"/>
              </a:ext>
            </a:extLst>
          </p:cNvPr>
          <p:cNvSpPr/>
          <p:nvPr/>
        </p:nvSpPr>
        <p:spPr>
          <a:xfrm>
            <a:off x="6413373" y="1810488"/>
            <a:ext cx="1584000" cy="1368000"/>
          </a:xfrm>
          <a:custGeom>
            <a:avLst/>
            <a:gdLst>
              <a:gd name="connsiteX0" fmla="*/ 0 w 1431425"/>
              <a:gd name="connsiteY0" fmla="*/ 238576 h 1981200"/>
              <a:gd name="connsiteX1" fmla="*/ 238576 w 1431425"/>
              <a:gd name="connsiteY1" fmla="*/ 0 h 1981200"/>
              <a:gd name="connsiteX2" fmla="*/ 1192849 w 1431425"/>
              <a:gd name="connsiteY2" fmla="*/ 0 h 1981200"/>
              <a:gd name="connsiteX3" fmla="*/ 1431425 w 1431425"/>
              <a:gd name="connsiteY3" fmla="*/ 238576 h 1981200"/>
              <a:gd name="connsiteX4" fmla="*/ 1431425 w 1431425"/>
              <a:gd name="connsiteY4" fmla="*/ 1742624 h 1981200"/>
              <a:gd name="connsiteX5" fmla="*/ 1192849 w 1431425"/>
              <a:gd name="connsiteY5" fmla="*/ 1981200 h 1981200"/>
              <a:gd name="connsiteX6" fmla="*/ 238576 w 1431425"/>
              <a:gd name="connsiteY6" fmla="*/ 1981200 h 1981200"/>
              <a:gd name="connsiteX7" fmla="*/ 0 w 1431425"/>
              <a:gd name="connsiteY7" fmla="*/ 1742624 h 1981200"/>
              <a:gd name="connsiteX8" fmla="*/ 0 w 1431425"/>
              <a:gd name="connsiteY8" fmla="*/ 238576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425" h="1981200">
                <a:moveTo>
                  <a:pt x="0" y="238576"/>
                </a:moveTo>
                <a:cubicBezTo>
                  <a:pt x="0" y="106814"/>
                  <a:pt x="106814" y="0"/>
                  <a:pt x="238576" y="0"/>
                </a:cubicBezTo>
                <a:lnTo>
                  <a:pt x="1192849" y="0"/>
                </a:lnTo>
                <a:cubicBezTo>
                  <a:pt x="1324611" y="0"/>
                  <a:pt x="1431425" y="106814"/>
                  <a:pt x="1431425" y="238576"/>
                </a:cubicBezTo>
                <a:lnTo>
                  <a:pt x="1431425" y="1742624"/>
                </a:lnTo>
                <a:cubicBezTo>
                  <a:pt x="1431425" y="1874386"/>
                  <a:pt x="1324611" y="1981200"/>
                  <a:pt x="1192849" y="1981200"/>
                </a:cubicBezTo>
                <a:lnTo>
                  <a:pt x="238576" y="1981200"/>
                </a:lnTo>
                <a:cubicBezTo>
                  <a:pt x="106814" y="1981200"/>
                  <a:pt x="0" y="1874386"/>
                  <a:pt x="0" y="1742624"/>
                </a:cubicBezTo>
                <a:lnTo>
                  <a:pt x="0" y="238576"/>
                </a:lnTo>
                <a:close/>
              </a:path>
            </a:pathLst>
          </a:custGeom>
        </p:spPr>
        <p:style>
          <a:lnRef idx="0">
            <a:schemeClr val="lt1">
              <a:hueOff val="0"/>
              <a:satOff val="0"/>
              <a:lumOff val="0"/>
              <a:alphaOff val="0"/>
            </a:schemeClr>
          </a:lnRef>
          <a:fillRef idx="3">
            <a:schemeClr val="accent5">
              <a:hueOff val="-2252848"/>
              <a:satOff val="-5806"/>
              <a:lumOff val="-3922"/>
              <a:alphaOff val="0"/>
            </a:schemeClr>
          </a:fillRef>
          <a:effectRef idx="2">
            <a:schemeClr val="accent5">
              <a:hueOff val="-2252848"/>
              <a:satOff val="-5806"/>
              <a:lumOff val="-3922"/>
              <a:alphaOff val="0"/>
            </a:schemeClr>
          </a:effectRef>
          <a:fontRef idx="minor">
            <a:schemeClr val="lt1"/>
          </a:fontRef>
        </p:style>
        <p:txBody>
          <a:bodyPr spcFirstLastPara="0" vert="horz" wrap="square" lIns="123216" tIns="123216" rIns="123216" bIns="123216" numCol="1" spcCol="1270" anchor="ctr" anchorCtr="0">
            <a:noAutofit/>
          </a:bodyPr>
          <a:lstStyle/>
          <a:p>
            <a:pPr algn="ctr" defTabSz="622300">
              <a:lnSpc>
                <a:spcPct val="90000"/>
              </a:lnSpc>
              <a:spcBef>
                <a:spcPct val="0"/>
              </a:spcBef>
              <a:spcAft>
                <a:spcPct val="35000"/>
              </a:spcAft>
            </a:pPr>
            <a:r>
              <a:rPr lang="fr-FR" sz="1400" b="1" dirty="0">
                <a:latin typeface="Montserrat" panose="00000500000000000000" pitchFamily="2" charset="0"/>
              </a:rPr>
              <a:t>Redimensionnement </a:t>
            </a:r>
            <a:endParaRPr lang="fr-FR" sz="1400" b="1" kern="1200" dirty="0">
              <a:latin typeface="Montserrat" panose="00000500000000000000" pitchFamily="2" charset="0"/>
            </a:endParaRPr>
          </a:p>
        </p:txBody>
      </p:sp>
      <p:sp>
        <p:nvSpPr>
          <p:cNvPr id="17" name="Forme libre : forme 16">
            <a:extLst>
              <a:ext uri="{FF2B5EF4-FFF2-40B4-BE49-F238E27FC236}">
                <a16:creationId xmlns:a16="http://schemas.microsoft.com/office/drawing/2014/main" id="{C0E511C9-313A-4B22-9EE1-869A58E56592}"/>
              </a:ext>
            </a:extLst>
          </p:cNvPr>
          <p:cNvSpPr/>
          <p:nvPr/>
        </p:nvSpPr>
        <p:spPr>
          <a:xfrm>
            <a:off x="8197834" y="1816255"/>
            <a:ext cx="1584000" cy="1368000"/>
          </a:xfrm>
          <a:custGeom>
            <a:avLst/>
            <a:gdLst>
              <a:gd name="connsiteX0" fmla="*/ 0 w 1453995"/>
              <a:gd name="connsiteY0" fmla="*/ 242337 h 1981200"/>
              <a:gd name="connsiteX1" fmla="*/ 242337 w 1453995"/>
              <a:gd name="connsiteY1" fmla="*/ 0 h 1981200"/>
              <a:gd name="connsiteX2" fmla="*/ 1211658 w 1453995"/>
              <a:gd name="connsiteY2" fmla="*/ 0 h 1981200"/>
              <a:gd name="connsiteX3" fmla="*/ 1453995 w 1453995"/>
              <a:gd name="connsiteY3" fmla="*/ 242337 h 1981200"/>
              <a:gd name="connsiteX4" fmla="*/ 1453995 w 1453995"/>
              <a:gd name="connsiteY4" fmla="*/ 1738863 h 1981200"/>
              <a:gd name="connsiteX5" fmla="*/ 1211658 w 1453995"/>
              <a:gd name="connsiteY5" fmla="*/ 1981200 h 1981200"/>
              <a:gd name="connsiteX6" fmla="*/ 242337 w 1453995"/>
              <a:gd name="connsiteY6" fmla="*/ 1981200 h 1981200"/>
              <a:gd name="connsiteX7" fmla="*/ 0 w 1453995"/>
              <a:gd name="connsiteY7" fmla="*/ 1738863 h 1981200"/>
              <a:gd name="connsiteX8" fmla="*/ 0 w 1453995"/>
              <a:gd name="connsiteY8" fmla="*/ 24233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995" h="1981200">
                <a:moveTo>
                  <a:pt x="0" y="242337"/>
                </a:moveTo>
                <a:cubicBezTo>
                  <a:pt x="0" y="108498"/>
                  <a:pt x="108498" y="0"/>
                  <a:pt x="242337" y="0"/>
                </a:cubicBezTo>
                <a:lnTo>
                  <a:pt x="1211658" y="0"/>
                </a:lnTo>
                <a:cubicBezTo>
                  <a:pt x="1345497" y="0"/>
                  <a:pt x="1453995" y="108498"/>
                  <a:pt x="1453995" y="242337"/>
                </a:cubicBezTo>
                <a:lnTo>
                  <a:pt x="1453995" y="1738863"/>
                </a:lnTo>
                <a:cubicBezTo>
                  <a:pt x="1453995" y="1872702"/>
                  <a:pt x="1345497" y="1981200"/>
                  <a:pt x="1211658" y="1981200"/>
                </a:cubicBezTo>
                <a:lnTo>
                  <a:pt x="242337" y="1981200"/>
                </a:lnTo>
                <a:cubicBezTo>
                  <a:pt x="108498" y="1981200"/>
                  <a:pt x="0" y="1872702"/>
                  <a:pt x="0" y="1738863"/>
                </a:cubicBezTo>
                <a:lnTo>
                  <a:pt x="0" y="242337"/>
                </a:lnTo>
                <a:close/>
              </a:path>
            </a:pathLst>
          </a:custGeom>
        </p:spPr>
        <p:style>
          <a:lnRef idx="0">
            <a:schemeClr val="lt1">
              <a:hueOff val="0"/>
              <a:satOff val="0"/>
              <a:lumOff val="0"/>
              <a:alphaOff val="0"/>
            </a:schemeClr>
          </a:lnRef>
          <a:fillRef idx="3">
            <a:schemeClr val="accent5">
              <a:hueOff val="-3379271"/>
              <a:satOff val="-8710"/>
              <a:lumOff val="-5883"/>
              <a:alphaOff val="0"/>
            </a:schemeClr>
          </a:fillRef>
          <a:effectRef idx="2">
            <a:schemeClr val="accent5">
              <a:hueOff val="-3379271"/>
              <a:satOff val="-8710"/>
              <a:lumOff val="-5883"/>
              <a:alphaOff val="0"/>
            </a:schemeClr>
          </a:effectRef>
          <a:fontRef idx="minor">
            <a:schemeClr val="lt1"/>
          </a:fontRef>
        </p:style>
        <p:txBody>
          <a:bodyPr spcFirstLastPara="0" vert="horz" wrap="square" lIns="124318" tIns="124318" rIns="124318" bIns="124318" numCol="1" spcCol="1270" anchor="ctr" anchorCtr="0">
            <a:noAutofit/>
          </a:bodyPr>
          <a:lstStyle/>
          <a:p>
            <a:pPr algn="ctr" defTabSz="622300">
              <a:lnSpc>
                <a:spcPct val="90000"/>
              </a:lnSpc>
              <a:spcBef>
                <a:spcPct val="0"/>
              </a:spcBef>
              <a:spcAft>
                <a:spcPct val="35000"/>
              </a:spcAft>
            </a:pPr>
            <a:r>
              <a:rPr lang="fr-FR" sz="1400" b="1" dirty="0">
                <a:latin typeface="Montserrat" panose="00000500000000000000" pitchFamily="2" charset="0"/>
              </a:rPr>
              <a:t>Normalisation</a:t>
            </a:r>
          </a:p>
        </p:txBody>
      </p:sp>
      <p:sp>
        <p:nvSpPr>
          <p:cNvPr id="8" name="ZoneTexte 7">
            <a:extLst>
              <a:ext uri="{FF2B5EF4-FFF2-40B4-BE49-F238E27FC236}">
                <a16:creationId xmlns:a16="http://schemas.microsoft.com/office/drawing/2014/main" id="{8425C163-7D9D-4A91-8394-60AFA3CDFEBA}"/>
              </a:ext>
            </a:extLst>
          </p:cNvPr>
          <p:cNvSpPr txBox="1"/>
          <p:nvPr/>
        </p:nvSpPr>
        <p:spPr>
          <a:xfrm rot="16200000">
            <a:off x="-1569034" y="1236664"/>
            <a:ext cx="3848100" cy="40011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fr-FR" sz="2000" b="1" dirty="0">
                <a:ln/>
                <a:solidFill>
                  <a:schemeClr val="accent1">
                    <a:lumMod val="50000"/>
                  </a:schemeClr>
                </a:solidFill>
              </a:rPr>
              <a:t>Image initiale</a:t>
            </a:r>
          </a:p>
        </p:txBody>
      </p:sp>
      <p:sp>
        <p:nvSpPr>
          <p:cNvPr id="9" name="ZoneTexte 8">
            <a:extLst>
              <a:ext uri="{FF2B5EF4-FFF2-40B4-BE49-F238E27FC236}">
                <a16:creationId xmlns:a16="http://schemas.microsoft.com/office/drawing/2014/main" id="{6BDEBC61-B89A-4CCA-8B65-6EF29475AAF0}"/>
              </a:ext>
            </a:extLst>
          </p:cNvPr>
          <p:cNvSpPr txBox="1"/>
          <p:nvPr/>
        </p:nvSpPr>
        <p:spPr>
          <a:xfrm rot="16200000">
            <a:off x="8214773" y="1304575"/>
            <a:ext cx="5946709" cy="40011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fr-FR" sz="2000" b="1" dirty="0">
                <a:ln/>
                <a:solidFill>
                  <a:schemeClr val="accent1">
                    <a:lumMod val="50000"/>
                  </a:schemeClr>
                </a:solidFill>
              </a:rPr>
              <a:t>Image prête pour la modélisation</a:t>
            </a:r>
          </a:p>
        </p:txBody>
      </p:sp>
      <p:sp>
        <p:nvSpPr>
          <p:cNvPr id="11" name="ZoneTexte 10">
            <a:extLst>
              <a:ext uri="{FF2B5EF4-FFF2-40B4-BE49-F238E27FC236}">
                <a16:creationId xmlns:a16="http://schemas.microsoft.com/office/drawing/2014/main" id="{07E72C6A-9557-4278-9477-11E44ABA3F13}"/>
              </a:ext>
            </a:extLst>
          </p:cNvPr>
          <p:cNvSpPr txBox="1"/>
          <p:nvPr/>
        </p:nvSpPr>
        <p:spPr>
          <a:xfrm>
            <a:off x="3898232" y="853239"/>
            <a:ext cx="4523873" cy="369332"/>
          </a:xfrm>
          <a:prstGeom prst="rect">
            <a:avLst/>
          </a:prstGeom>
          <a:noFill/>
        </p:spPr>
        <p:txBody>
          <a:bodyPr wrap="square" rtlCol="0">
            <a:spAutoFit/>
          </a:bodyPr>
          <a:lstStyle/>
          <a:p>
            <a:r>
              <a:rPr lang="fr-FR" b="1" dirty="0">
                <a:latin typeface="Montserrat" panose="00000500000000000000" pitchFamily="2" charset="0"/>
              </a:rPr>
              <a:t>Pipeline de preprocessing</a:t>
            </a:r>
          </a:p>
        </p:txBody>
      </p:sp>
      <p:pic>
        <p:nvPicPr>
          <p:cNvPr id="22530" name="Picture 2">
            <a:extLst>
              <a:ext uri="{FF2B5EF4-FFF2-40B4-BE49-F238E27FC236}">
                <a16:creationId xmlns:a16="http://schemas.microsoft.com/office/drawing/2014/main" id="{8E590848-0FDA-07F0-744F-4D36DC5A9D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326" y="1606846"/>
            <a:ext cx="1673681" cy="2120900"/>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a:extLst>
              <a:ext uri="{FF2B5EF4-FFF2-40B4-BE49-F238E27FC236}">
                <a16:creationId xmlns:a16="http://schemas.microsoft.com/office/drawing/2014/main" id="{94A61ABB-F3EC-6F4D-34A0-5D371442CC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2007" y="3550312"/>
            <a:ext cx="1978118" cy="2506685"/>
          </a:xfrm>
          <a:prstGeom prst="rect">
            <a:avLst/>
          </a:prstGeom>
          <a:noFill/>
          <a:extLst>
            <a:ext uri="{909E8E84-426E-40DD-AFC4-6F175D3DCCD1}">
              <a14:hiddenFill xmlns:a14="http://schemas.microsoft.com/office/drawing/2010/main">
                <a:solidFill>
                  <a:srgbClr val="FFFFFF"/>
                </a:solidFill>
              </a14:hiddenFill>
            </a:ext>
          </a:extLst>
        </p:spPr>
      </p:pic>
      <p:pic>
        <p:nvPicPr>
          <p:cNvPr id="22534" name="Picture 6">
            <a:extLst>
              <a:ext uri="{FF2B5EF4-FFF2-40B4-BE49-F238E27FC236}">
                <a16:creationId xmlns:a16="http://schemas.microsoft.com/office/drawing/2014/main" id="{4659D0B1-63CB-F272-B87C-16ABEB2631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0521" y="3621591"/>
            <a:ext cx="1892852" cy="2398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9370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8" fill="hold" nodeType="withEffect">
                                  <p:stCondLst>
                                    <p:cond delay="0"/>
                                  </p:stCondLst>
                                  <p:childTnLst>
                                    <p:set>
                                      <p:cBhvr>
                                        <p:cTn id="9" dur="1" fill="hold">
                                          <p:stCondLst>
                                            <p:cond delay="0"/>
                                          </p:stCondLst>
                                        </p:cTn>
                                        <p:tgtEl>
                                          <p:spTgt spid="22530"/>
                                        </p:tgtEl>
                                        <p:attrNameLst>
                                          <p:attrName>style.visibility</p:attrName>
                                        </p:attrNameLst>
                                      </p:cBhvr>
                                      <p:to>
                                        <p:strVal val="visible"/>
                                      </p:to>
                                    </p:set>
                                    <p:animEffect transition="in" filter="wipe(left)">
                                      <p:cBhvr>
                                        <p:cTn id="10" dur="500"/>
                                        <p:tgtEl>
                                          <p:spTgt spid="2253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par>
                                <p:cTn id="16" presetID="22" presetClass="entr" presetSubtype="1" fill="hold" nodeType="withEffect">
                                  <p:stCondLst>
                                    <p:cond delay="0"/>
                                  </p:stCondLst>
                                  <p:childTnLst>
                                    <p:set>
                                      <p:cBhvr>
                                        <p:cTn id="17" dur="1" fill="hold">
                                          <p:stCondLst>
                                            <p:cond delay="0"/>
                                          </p:stCondLst>
                                        </p:cTn>
                                        <p:tgtEl>
                                          <p:spTgt spid="22532"/>
                                        </p:tgtEl>
                                        <p:attrNameLst>
                                          <p:attrName>style.visibility</p:attrName>
                                        </p:attrNameLst>
                                      </p:cBhvr>
                                      <p:to>
                                        <p:strVal val="visible"/>
                                      </p:to>
                                    </p:set>
                                    <p:animEffect transition="in" filter="wipe(up)">
                                      <p:cBhvr>
                                        <p:cTn id="18" dur="500"/>
                                        <p:tgtEl>
                                          <p:spTgt spid="2253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500"/>
                                        <p:tgtEl>
                                          <p:spTgt spid="15"/>
                                        </p:tgtEl>
                                      </p:cBhvr>
                                    </p:animEffect>
                                  </p:childTnLst>
                                </p:cTn>
                              </p:par>
                              <p:par>
                                <p:cTn id="24" presetID="22" presetClass="entr" presetSubtype="4" fill="hold" nodeType="withEffect">
                                  <p:stCondLst>
                                    <p:cond delay="0"/>
                                  </p:stCondLst>
                                  <p:childTnLst>
                                    <p:set>
                                      <p:cBhvr>
                                        <p:cTn id="25" dur="1" fill="hold">
                                          <p:stCondLst>
                                            <p:cond delay="0"/>
                                          </p:stCondLst>
                                        </p:cTn>
                                        <p:tgtEl>
                                          <p:spTgt spid="22534"/>
                                        </p:tgtEl>
                                        <p:attrNameLst>
                                          <p:attrName>style.visibility</p:attrName>
                                        </p:attrNameLst>
                                      </p:cBhvr>
                                      <p:to>
                                        <p:strVal val="visible"/>
                                      </p:to>
                                    </p:set>
                                    <p:animEffect transition="in" filter="wipe(down)">
                                      <p:cBhvr>
                                        <p:cTn id="26" dur="500"/>
                                        <p:tgtEl>
                                          <p:spTgt spid="2253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left)">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left)">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500"/>
                                        <p:tgtEl>
                                          <p:spTgt spid="13"/>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down)">
                                      <p:cBhvr>
                                        <p:cTn id="4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8"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6600CD2-1238-1001-D0CB-1BE26555D24A}"/>
              </a:ext>
            </a:extLst>
          </p:cNvPr>
          <p:cNvSpPr>
            <a:spLocks noGrp="1"/>
          </p:cNvSpPr>
          <p:nvPr>
            <p:ph type="sldNum" sz="quarter" idx="12"/>
          </p:nvPr>
        </p:nvSpPr>
        <p:spPr/>
        <p:txBody>
          <a:bodyPr/>
          <a:lstStyle/>
          <a:p>
            <a:fld id="{634D3168-312C-4DA0-958E-1CEFF0215284}" type="slidenum">
              <a:rPr lang="fr-FR" smtClean="0"/>
              <a:t>22</a:t>
            </a:fld>
            <a:endParaRPr lang="fr-FR" dirty="0"/>
          </a:p>
        </p:txBody>
      </p:sp>
      <p:graphicFrame>
        <p:nvGraphicFramePr>
          <p:cNvPr id="3" name="Diagramme 2">
            <a:extLst>
              <a:ext uri="{FF2B5EF4-FFF2-40B4-BE49-F238E27FC236}">
                <a16:creationId xmlns:a16="http://schemas.microsoft.com/office/drawing/2014/main" id="{F64BB178-0086-812E-FF70-26A188612667}"/>
              </a:ext>
            </a:extLst>
          </p:cNvPr>
          <p:cNvGraphicFramePr/>
          <p:nvPr>
            <p:extLst>
              <p:ext uri="{D42A27DB-BD31-4B8C-83A1-F6EECF244321}">
                <p14:modId xmlns:p14="http://schemas.microsoft.com/office/powerpoint/2010/main" val="412190135"/>
              </p:ext>
            </p:extLst>
          </p:nvPr>
        </p:nvGraphicFramePr>
        <p:xfrm>
          <a:off x="2941751" y="47625"/>
          <a:ext cx="6340475" cy="31086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ZoneTexte 3">
            <a:extLst>
              <a:ext uri="{FF2B5EF4-FFF2-40B4-BE49-F238E27FC236}">
                <a16:creationId xmlns:a16="http://schemas.microsoft.com/office/drawing/2014/main" id="{ED50C261-FF6E-2FE8-BB80-B602C790AF3E}"/>
              </a:ext>
            </a:extLst>
          </p:cNvPr>
          <p:cNvSpPr txBox="1"/>
          <p:nvPr/>
        </p:nvSpPr>
        <p:spPr>
          <a:xfrm>
            <a:off x="-12263" y="-5123"/>
            <a:ext cx="4050863" cy="40011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fr-FR" sz="2000" b="1" dirty="0">
                <a:ln/>
                <a:solidFill>
                  <a:srgbClr val="C00000"/>
                </a:solidFill>
                <a:latin typeface="Montserrat" panose="00000500000000000000" pitchFamily="2" charset="0"/>
              </a:rPr>
              <a:t>Présentation des modèles  </a:t>
            </a:r>
          </a:p>
        </p:txBody>
      </p:sp>
      <p:sp>
        <p:nvSpPr>
          <p:cNvPr id="8" name="ZoneTexte 7">
            <a:extLst>
              <a:ext uri="{FF2B5EF4-FFF2-40B4-BE49-F238E27FC236}">
                <a16:creationId xmlns:a16="http://schemas.microsoft.com/office/drawing/2014/main" id="{7E9CAA9B-E26B-23B3-CC16-CC4B275F83CB}"/>
              </a:ext>
            </a:extLst>
          </p:cNvPr>
          <p:cNvSpPr txBox="1"/>
          <p:nvPr/>
        </p:nvSpPr>
        <p:spPr>
          <a:xfrm>
            <a:off x="-66676" y="299737"/>
            <a:ext cx="4429125" cy="1169103"/>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fr-FR" sz="1200" dirty="0" err="1">
                <a:latin typeface="Montserrat" panose="00000500000000000000" pitchFamily="2" charset="0"/>
              </a:rPr>
              <a:t>BoVW</a:t>
            </a:r>
            <a:r>
              <a:rPr lang="fr-FR" sz="1200" dirty="0">
                <a:latin typeface="Montserrat" panose="00000500000000000000" pitchFamily="2" charset="0"/>
              </a:rPr>
              <a:t> : Bag of Visual </a:t>
            </a:r>
            <a:r>
              <a:rPr lang="fr-FR" sz="1200" dirty="0" err="1">
                <a:latin typeface="Montserrat" panose="00000500000000000000" pitchFamily="2" charset="0"/>
              </a:rPr>
              <a:t>Words</a:t>
            </a:r>
            <a:endParaRPr lang="fr-FR" sz="1200" dirty="0">
              <a:latin typeface="Montserrat" panose="00000500000000000000" pitchFamily="2" charset="0"/>
            </a:endParaRPr>
          </a:p>
          <a:p>
            <a:pPr marL="285750" indent="-285750">
              <a:lnSpc>
                <a:spcPct val="150000"/>
              </a:lnSpc>
              <a:buFont typeface="Wingdings" panose="05000000000000000000" pitchFamily="2" charset="2"/>
              <a:buChar char="§"/>
            </a:pPr>
            <a:r>
              <a:rPr lang="fr-FR" sz="1200" dirty="0">
                <a:latin typeface="Montserrat" panose="00000500000000000000" pitchFamily="2" charset="0"/>
              </a:rPr>
              <a:t>SIFT : </a:t>
            </a:r>
            <a:r>
              <a:rPr lang="fr-FR" sz="1200" i="0" dirty="0" err="1">
                <a:solidFill>
                  <a:srgbClr val="202124"/>
                </a:solidFill>
                <a:effectLst/>
                <a:latin typeface="Montserrat" panose="00000500000000000000" pitchFamily="2" charset="0"/>
              </a:rPr>
              <a:t>Scale</a:t>
            </a:r>
            <a:r>
              <a:rPr lang="fr-FR" sz="1200" i="0" dirty="0">
                <a:solidFill>
                  <a:srgbClr val="202124"/>
                </a:solidFill>
                <a:effectLst/>
                <a:latin typeface="Montserrat" panose="00000500000000000000" pitchFamily="2" charset="0"/>
              </a:rPr>
              <a:t>-Invariant </a:t>
            </a:r>
            <a:r>
              <a:rPr lang="fr-FR" sz="1200" dirty="0" err="1">
                <a:solidFill>
                  <a:srgbClr val="202124"/>
                </a:solidFill>
                <a:latin typeface="Montserrat" panose="00000500000000000000" pitchFamily="2" charset="0"/>
              </a:rPr>
              <a:t>F</a:t>
            </a:r>
            <a:r>
              <a:rPr lang="fr-FR" sz="1200" i="0" dirty="0" err="1">
                <a:solidFill>
                  <a:srgbClr val="202124"/>
                </a:solidFill>
                <a:effectLst/>
                <a:latin typeface="Montserrat" panose="00000500000000000000" pitchFamily="2" charset="0"/>
              </a:rPr>
              <a:t>eature</a:t>
            </a:r>
            <a:r>
              <a:rPr lang="fr-FR" sz="1200" i="0" dirty="0">
                <a:solidFill>
                  <a:srgbClr val="202124"/>
                </a:solidFill>
                <a:effectLst/>
                <a:latin typeface="Montserrat" panose="00000500000000000000" pitchFamily="2" charset="0"/>
              </a:rPr>
              <a:t> </a:t>
            </a:r>
            <a:r>
              <a:rPr lang="fr-FR" sz="1200" dirty="0" err="1">
                <a:solidFill>
                  <a:srgbClr val="202124"/>
                </a:solidFill>
                <a:latin typeface="Montserrat" panose="00000500000000000000" pitchFamily="2" charset="0"/>
              </a:rPr>
              <a:t>T</a:t>
            </a:r>
            <a:r>
              <a:rPr lang="fr-FR" sz="1200" i="0" dirty="0" err="1">
                <a:solidFill>
                  <a:srgbClr val="202124"/>
                </a:solidFill>
                <a:effectLst/>
                <a:latin typeface="Montserrat" panose="00000500000000000000" pitchFamily="2" charset="0"/>
              </a:rPr>
              <a:t>ransform</a:t>
            </a:r>
            <a:endParaRPr lang="fr-FR" sz="1200" dirty="0">
              <a:latin typeface="Montserrat" panose="00000500000000000000" pitchFamily="2" charset="0"/>
            </a:endParaRPr>
          </a:p>
          <a:p>
            <a:pPr marL="285750" indent="-285750">
              <a:lnSpc>
                <a:spcPct val="150000"/>
              </a:lnSpc>
              <a:buFont typeface="Wingdings" panose="05000000000000000000" pitchFamily="2" charset="2"/>
              <a:buChar char="§"/>
            </a:pPr>
            <a:r>
              <a:rPr lang="fr-FR" sz="1200" dirty="0">
                <a:latin typeface="Montserrat" panose="00000500000000000000" pitchFamily="2" charset="0"/>
              </a:rPr>
              <a:t>VGG16 : </a:t>
            </a:r>
            <a:r>
              <a:rPr lang="fr-FR" sz="1200" dirty="0">
                <a:solidFill>
                  <a:srgbClr val="111111"/>
                </a:solidFill>
                <a:latin typeface="Montserrat" panose="00000500000000000000" pitchFamily="2" charset="0"/>
              </a:rPr>
              <a:t>Vi</a:t>
            </a:r>
            <a:r>
              <a:rPr lang="fr-FR" sz="1200" i="0" dirty="0">
                <a:solidFill>
                  <a:srgbClr val="111111"/>
                </a:solidFill>
                <a:effectLst/>
                <a:latin typeface="Montserrat" panose="00000500000000000000" pitchFamily="2" charset="0"/>
              </a:rPr>
              <a:t>sual </a:t>
            </a:r>
            <a:r>
              <a:rPr lang="fr-FR" sz="1200" dirty="0" err="1">
                <a:solidFill>
                  <a:srgbClr val="111111"/>
                </a:solidFill>
                <a:latin typeface="Montserrat" panose="00000500000000000000" pitchFamily="2" charset="0"/>
              </a:rPr>
              <a:t>G</a:t>
            </a:r>
            <a:r>
              <a:rPr lang="fr-FR" sz="1200" i="0" dirty="0" err="1">
                <a:solidFill>
                  <a:srgbClr val="111111"/>
                </a:solidFill>
                <a:effectLst/>
                <a:latin typeface="Montserrat" panose="00000500000000000000" pitchFamily="2" charset="0"/>
              </a:rPr>
              <a:t>eometry</a:t>
            </a:r>
            <a:r>
              <a:rPr lang="fr-FR" sz="1200" i="0" dirty="0">
                <a:solidFill>
                  <a:srgbClr val="111111"/>
                </a:solidFill>
                <a:effectLst/>
                <a:latin typeface="Montserrat" panose="00000500000000000000" pitchFamily="2" charset="0"/>
              </a:rPr>
              <a:t> Group network (16 </a:t>
            </a:r>
            <a:r>
              <a:rPr lang="fr-FR" sz="1200" i="0" dirty="0" err="1">
                <a:solidFill>
                  <a:srgbClr val="111111"/>
                </a:solidFill>
                <a:effectLst/>
                <a:latin typeface="Montserrat" panose="00000500000000000000" pitchFamily="2" charset="0"/>
              </a:rPr>
              <a:t>layers</a:t>
            </a:r>
            <a:r>
              <a:rPr lang="fr-FR" sz="1200" i="0" dirty="0">
                <a:solidFill>
                  <a:srgbClr val="111111"/>
                </a:solidFill>
                <a:effectLst/>
                <a:latin typeface="Montserrat" panose="00000500000000000000" pitchFamily="2" charset="0"/>
              </a:rPr>
              <a:t>)</a:t>
            </a:r>
            <a:endParaRPr lang="fr-FR" sz="1200" dirty="0">
              <a:latin typeface="Montserrat" panose="00000500000000000000" pitchFamily="2" charset="0"/>
            </a:endParaRPr>
          </a:p>
          <a:p>
            <a:pPr marL="285750" indent="-285750">
              <a:lnSpc>
                <a:spcPct val="150000"/>
              </a:lnSpc>
              <a:buFont typeface="Wingdings" panose="05000000000000000000" pitchFamily="2" charset="2"/>
              <a:buChar char="§"/>
            </a:pPr>
            <a:r>
              <a:rPr lang="fr-FR" sz="1200" dirty="0">
                <a:latin typeface="Montserrat" panose="00000500000000000000" pitchFamily="2" charset="0"/>
              </a:rPr>
              <a:t>ResNet50 : </a:t>
            </a:r>
            <a:r>
              <a:rPr lang="en-US" sz="1200" dirty="0">
                <a:solidFill>
                  <a:srgbClr val="333333"/>
                </a:solidFill>
                <a:latin typeface="Montserrat" panose="00000500000000000000" pitchFamily="2" charset="0"/>
              </a:rPr>
              <a:t>R</a:t>
            </a:r>
            <a:r>
              <a:rPr lang="en-US" sz="1200" i="0" dirty="0">
                <a:solidFill>
                  <a:srgbClr val="333333"/>
                </a:solidFill>
                <a:effectLst/>
                <a:latin typeface="Montserrat" panose="00000500000000000000" pitchFamily="2" charset="0"/>
              </a:rPr>
              <a:t>esidual </a:t>
            </a:r>
            <a:r>
              <a:rPr lang="en-US" sz="1200" dirty="0">
                <a:solidFill>
                  <a:srgbClr val="333333"/>
                </a:solidFill>
                <a:latin typeface="Montserrat" panose="00000500000000000000" pitchFamily="2" charset="0"/>
              </a:rPr>
              <a:t>N</a:t>
            </a:r>
            <a:r>
              <a:rPr lang="en-US" sz="1200" i="0" dirty="0">
                <a:solidFill>
                  <a:srgbClr val="333333"/>
                </a:solidFill>
                <a:effectLst/>
                <a:latin typeface="Montserrat" panose="00000500000000000000" pitchFamily="2" charset="0"/>
              </a:rPr>
              <a:t>etwork(50 layers)</a:t>
            </a:r>
            <a:endParaRPr lang="fr-FR" sz="1200" dirty="0">
              <a:latin typeface="Montserrat" panose="00000500000000000000" pitchFamily="2" charset="0"/>
            </a:endParaRPr>
          </a:p>
        </p:txBody>
      </p:sp>
      <p:sp>
        <p:nvSpPr>
          <p:cNvPr id="10" name="ZoneTexte 9">
            <a:extLst>
              <a:ext uri="{FF2B5EF4-FFF2-40B4-BE49-F238E27FC236}">
                <a16:creationId xmlns:a16="http://schemas.microsoft.com/office/drawing/2014/main" id="{A108D56C-9600-D01A-9F2C-87F220BE081C}"/>
              </a:ext>
            </a:extLst>
          </p:cNvPr>
          <p:cNvSpPr txBox="1"/>
          <p:nvPr/>
        </p:nvSpPr>
        <p:spPr>
          <a:xfrm>
            <a:off x="38100" y="3214925"/>
            <a:ext cx="6202249" cy="2893100"/>
          </a:xfrm>
          <a:prstGeom prst="rect">
            <a:avLst/>
          </a:prstGeom>
          <a:noFill/>
          <a:ln w="19050">
            <a:solidFill>
              <a:srgbClr val="C00000"/>
            </a:solidFill>
          </a:ln>
        </p:spPr>
        <p:txBody>
          <a:bodyPr wrap="square">
            <a:spAutoFit/>
          </a:bodyPr>
          <a:lstStyle/>
          <a:p>
            <a:pPr marR="0" lvl="0" algn="just" defTabSz="914400" rtl="0" eaLnBrk="0" fontAlgn="base" latinLnBrk="0" hangingPunct="0">
              <a:spcBef>
                <a:spcPct val="0"/>
              </a:spcBef>
              <a:spcAft>
                <a:spcPct val="0"/>
              </a:spcAft>
              <a:buClrTx/>
              <a:buSzTx/>
              <a:tabLst/>
            </a:pPr>
            <a:r>
              <a:rPr kumimoji="0" lang="fr-FR" altLang="fr-FR" sz="1400" b="0" i="0" u="none" strike="noStrike" cap="none" normalizeH="0" baseline="0" dirty="0">
                <a:ln>
                  <a:noFill/>
                </a:ln>
                <a:solidFill>
                  <a:srgbClr val="202124"/>
                </a:solidFill>
                <a:effectLst/>
                <a:latin typeface="Montserrat" panose="00000500000000000000" pitchFamily="2" charset="0"/>
              </a:rPr>
              <a:t>Le concept de </a:t>
            </a:r>
            <a:r>
              <a:rPr kumimoji="0" lang="fr-FR" altLang="fr-FR" sz="1400" b="0" i="0" u="none" strike="noStrike" cap="none" normalizeH="0" baseline="0" dirty="0" err="1">
                <a:ln>
                  <a:noFill/>
                </a:ln>
                <a:solidFill>
                  <a:srgbClr val="202124"/>
                </a:solidFill>
                <a:effectLst/>
                <a:latin typeface="Montserrat" panose="00000500000000000000" pitchFamily="2" charset="0"/>
              </a:rPr>
              <a:t>BoVW</a:t>
            </a:r>
            <a:r>
              <a:rPr kumimoji="0" lang="fr-FR" altLang="fr-FR" sz="1400" b="0" i="0" u="none" strike="noStrike" cap="none" normalizeH="0" baseline="0" dirty="0">
                <a:ln>
                  <a:noFill/>
                </a:ln>
                <a:solidFill>
                  <a:srgbClr val="202124"/>
                </a:solidFill>
                <a:effectLst/>
                <a:latin typeface="Montserrat" panose="00000500000000000000" pitchFamily="2" charset="0"/>
              </a:rPr>
              <a:t> est adapté au sac de mots de la PNL (BOW). L'idée générale est de représenter une image comme un ensemble de caractéristiques. Les fonctionnalités se composent de points clés et de descripteurs. Les points clés sont les points « qui se démarquent » dans une image, donc peu importe que l'image soit tournée, réduite ou agrandie, ses points clés seront toujours les mêmes. Et le descripteur est la description du point clé. Nous utilisons les points clés et les descripteurs pour construire des vocabulaires et représenter chaque image comme un histogramme de fréquence des caractéristiques qui se trouvent dans l'image. À partir de l'histogramme de fréquence, plus tard, nous pouvons trouver d'autres images similaires ou prédire la catégorie de l'image.</a:t>
            </a:r>
            <a:r>
              <a:rPr kumimoji="0" lang="fr-FR" altLang="fr-FR" sz="1400" b="0" i="0" u="none" strike="noStrike" cap="none" normalizeH="0" baseline="0" dirty="0">
                <a:ln>
                  <a:noFill/>
                </a:ln>
                <a:solidFill>
                  <a:schemeClr val="tx1"/>
                </a:solidFill>
                <a:effectLst/>
                <a:latin typeface="Montserrat" panose="00000500000000000000" pitchFamily="2" charset="0"/>
              </a:rPr>
              <a:t> </a:t>
            </a:r>
          </a:p>
        </p:txBody>
      </p:sp>
      <p:sp>
        <p:nvSpPr>
          <p:cNvPr id="14" name="Rectangle 1">
            <a:extLst>
              <a:ext uri="{FF2B5EF4-FFF2-40B4-BE49-F238E27FC236}">
                <a16:creationId xmlns:a16="http://schemas.microsoft.com/office/drawing/2014/main" id="{F76277C3-01FC-9B64-0072-21E1961ADC42}"/>
              </a:ext>
            </a:extLst>
          </p:cNvPr>
          <p:cNvSpPr>
            <a:spLocks noChangeArrowheads="1"/>
          </p:cNvSpPr>
          <p:nvPr/>
        </p:nvSpPr>
        <p:spPr bwMode="auto">
          <a:xfrm>
            <a:off x="6380277" y="3214925"/>
            <a:ext cx="5773623" cy="2800767"/>
          </a:xfrm>
          <a:prstGeom prst="rect">
            <a:avLst/>
          </a:prstGeom>
          <a:noFill/>
          <a:ln w="19050">
            <a:solidFill>
              <a:srgbClr val="C00000"/>
            </a:solid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fr-FR" altLang="fr-FR" sz="1400" u="none" strike="noStrike" cap="none" normalizeH="0" baseline="0" dirty="0">
              <a:ln>
                <a:noFill/>
              </a:ln>
              <a:solidFill>
                <a:schemeClr val="tx1"/>
              </a:solidFill>
              <a:effectLst/>
              <a:latin typeface="Montserrat" panose="00000500000000000000" pitchFamily="2"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1400" u="none" strike="noStrike" cap="none" normalizeH="0" baseline="0" dirty="0">
                <a:ln>
                  <a:noFill/>
                </a:ln>
                <a:solidFill>
                  <a:schemeClr val="tx1"/>
                </a:solidFill>
                <a:effectLst/>
                <a:latin typeface="Montserrat" panose="00000500000000000000" pitchFamily="2" charset="0"/>
              </a:rPr>
              <a:t>Le Transfer Learning, ou apprentissage par transfert en français, désigne l’ensemble des méthodes qui permettent de transférer les connaissances acquises à partir de la résolution de problèmes donnés pour traiter un autre problème.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1400" u="none" strike="noStrike" cap="none" normalizeH="0" baseline="0" dirty="0">
                <a:ln>
                  <a:noFill/>
                </a:ln>
                <a:solidFill>
                  <a:srgbClr val="000000"/>
                </a:solidFill>
                <a:effectLst/>
                <a:latin typeface="Montserrat" panose="00000500000000000000" pitchFamily="2" charset="0"/>
              </a:rPr>
              <a:t>Le Transfer Learning a connu un grand succès avec l’essor du </a:t>
            </a:r>
            <a:r>
              <a:rPr kumimoji="0" lang="fr-FR" altLang="fr-FR" sz="1400" u="none" strike="noStrike" cap="none" normalizeH="0" baseline="0" dirty="0" err="1">
                <a:ln>
                  <a:noFill/>
                </a:ln>
                <a:solidFill>
                  <a:srgbClr val="000000"/>
                </a:solidFill>
                <a:effectLst/>
                <a:latin typeface="Montserrat" panose="00000500000000000000" pitchFamily="2" charset="0"/>
              </a:rPr>
              <a:t>Deep</a:t>
            </a:r>
            <a:r>
              <a:rPr kumimoji="0" lang="fr-FR" altLang="fr-FR" sz="1400" u="none" strike="noStrike" cap="none" normalizeH="0" baseline="0" dirty="0">
                <a:ln>
                  <a:noFill/>
                </a:ln>
                <a:solidFill>
                  <a:srgbClr val="000000"/>
                </a:solidFill>
                <a:effectLst/>
                <a:latin typeface="Montserrat" panose="00000500000000000000" pitchFamily="2" charset="0"/>
              </a:rPr>
              <a:t> Learning.  En effet, bien souvent, les modèles utilisés dans ce domaine nécessitent des temps de calcul élevés et des ressources importantes. Or, en utilisant des modèles pré-entraînés comme point de départ, le Transfer Learning permet de développer rapidement des modèles performants et résoudre efficacement des problèmes complexes en Computer Vision ou Natural </a:t>
            </a:r>
            <a:r>
              <a:rPr kumimoji="0" lang="fr-FR" altLang="fr-FR" sz="1400" u="none" strike="noStrike" cap="none" normalizeH="0" baseline="0" dirty="0" err="1">
                <a:ln>
                  <a:noFill/>
                </a:ln>
                <a:solidFill>
                  <a:srgbClr val="000000"/>
                </a:solidFill>
                <a:effectLst/>
                <a:latin typeface="Montserrat" panose="00000500000000000000" pitchFamily="2" charset="0"/>
              </a:rPr>
              <a:t>Language</a:t>
            </a:r>
            <a:r>
              <a:rPr kumimoji="0" lang="fr-FR" altLang="fr-FR" sz="1400" u="none" strike="noStrike" cap="none" normalizeH="0" baseline="0" dirty="0">
                <a:ln>
                  <a:noFill/>
                </a:ln>
                <a:solidFill>
                  <a:srgbClr val="000000"/>
                </a:solidFill>
                <a:effectLst/>
                <a:latin typeface="Montserrat" panose="00000500000000000000" pitchFamily="2" charset="0"/>
              </a:rPr>
              <a:t> </a:t>
            </a:r>
            <a:r>
              <a:rPr kumimoji="0" lang="fr-FR" altLang="fr-FR" sz="1400" u="none" strike="noStrike" cap="none" normalizeH="0" baseline="0" dirty="0" err="1">
                <a:ln>
                  <a:noFill/>
                </a:ln>
                <a:solidFill>
                  <a:srgbClr val="000000"/>
                </a:solidFill>
                <a:effectLst/>
                <a:latin typeface="Montserrat" panose="00000500000000000000" pitchFamily="2" charset="0"/>
              </a:rPr>
              <a:t>Processing</a:t>
            </a:r>
            <a:r>
              <a:rPr kumimoji="0" lang="fr-FR" altLang="fr-FR" sz="1400" u="none" strike="noStrike" cap="none" normalizeH="0" baseline="0" dirty="0">
                <a:ln>
                  <a:noFill/>
                </a:ln>
                <a:solidFill>
                  <a:srgbClr val="000000"/>
                </a:solidFill>
                <a:effectLst/>
                <a:latin typeface="Montserrat" panose="00000500000000000000" pitchFamily="2" charset="0"/>
              </a:rPr>
              <a:t>, NLP.</a:t>
            </a:r>
            <a:endParaRPr kumimoji="0" lang="fr-FR" altLang="fr-FR" sz="1400" u="none" strike="noStrike" cap="none" normalizeH="0" baseline="0" dirty="0">
              <a:ln>
                <a:noFill/>
              </a:ln>
              <a:solidFill>
                <a:schemeClr val="tx1"/>
              </a:solidFill>
              <a:effectLst/>
              <a:latin typeface="Montserrat" panose="00000500000000000000" pitchFamily="2" charset="0"/>
            </a:endParaRPr>
          </a:p>
        </p:txBody>
      </p:sp>
    </p:spTree>
    <p:extLst>
      <p:ext uri="{BB962C8B-B14F-4D97-AF65-F5344CB8AC3E}">
        <p14:creationId xmlns:p14="http://schemas.microsoft.com/office/powerpoint/2010/main" val="2390791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FBEEF4F-1232-0327-2388-0CE640A46BA6}"/>
              </a:ext>
            </a:extLst>
          </p:cNvPr>
          <p:cNvSpPr>
            <a:spLocks noGrp="1"/>
          </p:cNvSpPr>
          <p:nvPr>
            <p:ph type="sldNum" sz="quarter" idx="12"/>
          </p:nvPr>
        </p:nvSpPr>
        <p:spPr/>
        <p:txBody>
          <a:bodyPr/>
          <a:lstStyle/>
          <a:p>
            <a:fld id="{634D3168-312C-4DA0-958E-1CEFF0215284}" type="slidenum">
              <a:rPr lang="fr-FR" smtClean="0"/>
              <a:t>23</a:t>
            </a:fld>
            <a:endParaRPr lang="fr-FR"/>
          </a:p>
        </p:txBody>
      </p:sp>
      <p:sp>
        <p:nvSpPr>
          <p:cNvPr id="3" name="ZoneTexte 2">
            <a:extLst>
              <a:ext uri="{FF2B5EF4-FFF2-40B4-BE49-F238E27FC236}">
                <a16:creationId xmlns:a16="http://schemas.microsoft.com/office/drawing/2014/main" id="{A50E4930-0F89-3D24-061D-F9608ABB5377}"/>
              </a:ext>
            </a:extLst>
          </p:cNvPr>
          <p:cNvSpPr txBox="1"/>
          <p:nvPr/>
        </p:nvSpPr>
        <p:spPr>
          <a:xfrm>
            <a:off x="0" y="-51938"/>
            <a:ext cx="2695575" cy="40011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fr-FR" sz="2000" b="1" dirty="0" err="1">
                <a:ln/>
                <a:solidFill>
                  <a:srgbClr val="C00000"/>
                </a:solidFill>
                <a:latin typeface="Montserrat" panose="00000500000000000000" pitchFamily="2" charset="0"/>
              </a:rPr>
              <a:t>BoVW</a:t>
            </a:r>
            <a:r>
              <a:rPr lang="fr-FR" sz="2000" b="1" dirty="0">
                <a:ln/>
                <a:solidFill>
                  <a:srgbClr val="C00000"/>
                </a:solidFill>
                <a:latin typeface="Montserrat" panose="00000500000000000000" pitchFamily="2" charset="0"/>
              </a:rPr>
              <a:t> : SIFT</a:t>
            </a:r>
          </a:p>
        </p:txBody>
      </p:sp>
      <p:grpSp>
        <p:nvGrpSpPr>
          <p:cNvPr id="10" name="Groupe 9">
            <a:extLst>
              <a:ext uri="{FF2B5EF4-FFF2-40B4-BE49-F238E27FC236}">
                <a16:creationId xmlns:a16="http://schemas.microsoft.com/office/drawing/2014/main" id="{349023C4-0D0C-5835-8C43-13C8868A2690}"/>
              </a:ext>
            </a:extLst>
          </p:cNvPr>
          <p:cNvGrpSpPr/>
          <p:nvPr/>
        </p:nvGrpSpPr>
        <p:grpSpPr>
          <a:xfrm>
            <a:off x="176211" y="2126994"/>
            <a:ext cx="11731309" cy="4747925"/>
            <a:chOff x="176211" y="2126994"/>
            <a:chExt cx="11731309" cy="4747925"/>
          </a:xfrm>
        </p:grpSpPr>
        <p:grpSp>
          <p:nvGrpSpPr>
            <p:cNvPr id="7" name="Groupe 6">
              <a:extLst>
                <a:ext uri="{FF2B5EF4-FFF2-40B4-BE49-F238E27FC236}">
                  <a16:creationId xmlns:a16="http://schemas.microsoft.com/office/drawing/2014/main" id="{857BEA3F-D0B2-62CD-B833-5BC40F895563}"/>
                </a:ext>
              </a:extLst>
            </p:cNvPr>
            <p:cNvGrpSpPr/>
            <p:nvPr/>
          </p:nvGrpSpPr>
          <p:grpSpPr>
            <a:xfrm>
              <a:off x="176211" y="2126994"/>
              <a:ext cx="11731309" cy="4747925"/>
              <a:chOff x="176211" y="1888869"/>
              <a:chExt cx="11731309" cy="4747925"/>
            </a:xfrm>
          </p:grpSpPr>
          <p:pic>
            <p:nvPicPr>
              <p:cNvPr id="26628" name="Picture 4">
                <a:extLst>
                  <a:ext uri="{FF2B5EF4-FFF2-40B4-BE49-F238E27FC236}">
                    <a16:creationId xmlns:a16="http://schemas.microsoft.com/office/drawing/2014/main" id="{DE52F0F7-5559-DD30-5909-4A52C7BD7B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211" y="3820546"/>
                <a:ext cx="3835460" cy="2816248"/>
              </a:xfrm>
              <a:prstGeom prst="rect">
                <a:avLst/>
              </a:prstGeom>
              <a:noFill/>
              <a:extLst>
                <a:ext uri="{909E8E84-426E-40DD-AFC4-6F175D3DCCD1}">
                  <a14:hiddenFill xmlns:a14="http://schemas.microsoft.com/office/drawing/2010/main">
                    <a:solidFill>
                      <a:srgbClr val="FFFFFF"/>
                    </a:solidFill>
                  </a14:hiddenFill>
                </a:ext>
              </a:extLst>
            </p:spPr>
          </p:pic>
          <p:pic>
            <p:nvPicPr>
              <p:cNvPr id="26630" name="Picture 6">
                <a:extLst>
                  <a:ext uri="{FF2B5EF4-FFF2-40B4-BE49-F238E27FC236}">
                    <a16:creationId xmlns:a16="http://schemas.microsoft.com/office/drawing/2014/main" id="{F4D11ECB-BF9D-7105-9565-5566ECD75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11" y="1888869"/>
                <a:ext cx="7686675" cy="1931677"/>
              </a:xfrm>
              <a:prstGeom prst="rect">
                <a:avLst/>
              </a:prstGeom>
              <a:noFill/>
              <a:extLst>
                <a:ext uri="{909E8E84-426E-40DD-AFC4-6F175D3DCCD1}">
                  <a14:hiddenFill xmlns:a14="http://schemas.microsoft.com/office/drawing/2010/main">
                    <a:solidFill>
                      <a:srgbClr val="FFFFFF"/>
                    </a:solidFill>
                  </a14:hiddenFill>
                </a:ext>
              </a:extLst>
            </p:spPr>
          </p:pic>
          <p:pic>
            <p:nvPicPr>
              <p:cNvPr id="26632" name="Picture 8">
                <a:extLst>
                  <a:ext uri="{FF2B5EF4-FFF2-40B4-BE49-F238E27FC236}">
                    <a16:creationId xmlns:a16="http://schemas.microsoft.com/office/drawing/2014/main" id="{81CB044A-BCDC-75BD-EB06-6DA8A39886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0845" y="4635498"/>
                <a:ext cx="7686675" cy="1931677"/>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ZoneTexte 7">
              <a:extLst>
                <a:ext uri="{FF2B5EF4-FFF2-40B4-BE49-F238E27FC236}">
                  <a16:creationId xmlns:a16="http://schemas.microsoft.com/office/drawing/2014/main" id="{1EB8814F-ED37-DF1C-C846-C4D260C0CFAD}"/>
                </a:ext>
              </a:extLst>
            </p:cNvPr>
            <p:cNvSpPr txBox="1"/>
            <p:nvPr/>
          </p:nvSpPr>
          <p:spPr>
            <a:xfrm>
              <a:off x="3524250" y="2782045"/>
              <a:ext cx="2047875" cy="338554"/>
            </a:xfrm>
            <a:prstGeom prst="rect">
              <a:avLst/>
            </a:prstGeom>
            <a:noFill/>
          </p:spPr>
          <p:txBody>
            <a:bodyPr wrap="square" rtlCol="0">
              <a:spAutoFit/>
            </a:bodyPr>
            <a:lstStyle/>
            <a:p>
              <a:r>
                <a:rPr lang="fr-FR" sz="1600" dirty="0">
                  <a:latin typeface="Montserrat" panose="00000500000000000000" pitchFamily="2" charset="0"/>
                </a:rPr>
                <a:t>Image 573</a:t>
              </a:r>
            </a:p>
          </p:txBody>
        </p:sp>
        <p:sp>
          <p:nvSpPr>
            <p:cNvPr id="14" name="ZoneTexte 13">
              <a:extLst>
                <a:ext uri="{FF2B5EF4-FFF2-40B4-BE49-F238E27FC236}">
                  <a16:creationId xmlns:a16="http://schemas.microsoft.com/office/drawing/2014/main" id="{A88A14E4-243F-23F9-E425-400B895FCB6E}"/>
                </a:ext>
              </a:extLst>
            </p:cNvPr>
            <p:cNvSpPr txBox="1"/>
            <p:nvPr/>
          </p:nvSpPr>
          <p:spPr>
            <a:xfrm>
              <a:off x="7277100" y="5052130"/>
              <a:ext cx="2047875" cy="338554"/>
            </a:xfrm>
            <a:prstGeom prst="rect">
              <a:avLst/>
            </a:prstGeom>
            <a:noFill/>
          </p:spPr>
          <p:txBody>
            <a:bodyPr wrap="square" rtlCol="0">
              <a:spAutoFit/>
            </a:bodyPr>
            <a:lstStyle/>
            <a:p>
              <a:r>
                <a:rPr lang="fr-FR" sz="1600" dirty="0">
                  <a:latin typeface="Montserrat" panose="00000500000000000000" pitchFamily="2" charset="0"/>
                </a:rPr>
                <a:t>Image 557</a:t>
              </a:r>
            </a:p>
          </p:txBody>
        </p:sp>
      </p:grpSp>
      <p:sp>
        <p:nvSpPr>
          <p:cNvPr id="9" name="ZoneTexte 8">
            <a:extLst>
              <a:ext uri="{FF2B5EF4-FFF2-40B4-BE49-F238E27FC236}">
                <a16:creationId xmlns:a16="http://schemas.microsoft.com/office/drawing/2014/main" id="{A44406C1-03AC-0B93-5EC1-3366773373D6}"/>
              </a:ext>
            </a:extLst>
          </p:cNvPr>
          <p:cNvSpPr txBox="1"/>
          <p:nvPr/>
        </p:nvSpPr>
        <p:spPr>
          <a:xfrm>
            <a:off x="-38100" y="288362"/>
            <a:ext cx="11715750" cy="2300758"/>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fr-FR" sz="1600" b="0" i="0" dirty="0">
                <a:solidFill>
                  <a:srgbClr val="212529"/>
                </a:solidFill>
                <a:effectLst/>
                <a:latin typeface="Montserrat" panose="00000500000000000000" pitchFamily="2" charset="0"/>
              </a:rPr>
              <a:t>SIFT (1999) est un algorithme permettant de détecter des « </a:t>
            </a:r>
            <a:r>
              <a:rPr lang="fr-FR" sz="1600" b="0" i="0" dirty="0" err="1">
                <a:solidFill>
                  <a:srgbClr val="212529"/>
                </a:solidFill>
                <a:effectLst/>
                <a:latin typeface="Montserrat" panose="00000500000000000000" pitchFamily="2" charset="0"/>
              </a:rPr>
              <a:t>features</a:t>
            </a:r>
            <a:r>
              <a:rPr lang="fr-FR" sz="1600" b="0" i="0" dirty="0">
                <a:solidFill>
                  <a:srgbClr val="212529"/>
                </a:solidFill>
                <a:effectLst/>
                <a:latin typeface="Montserrat" panose="00000500000000000000" pitchFamily="2" charset="0"/>
              </a:rPr>
              <a:t> » sur une photo qui seront décrits chacun par des coordonnées (x et y), une orientation, une échelle, ainsi que des descripteurs . L'idée générale de SIFT est donc de trouver des points-clés qui sont invariants à plusieurs transformations : rotation, échelle, illumination et changements mineurs du point de vue.</a:t>
            </a:r>
          </a:p>
          <a:p>
            <a:pPr marL="285750" indent="-285750" algn="just">
              <a:lnSpc>
                <a:spcPct val="150000"/>
              </a:lnSpc>
              <a:buFont typeface="Wingdings" panose="05000000000000000000" pitchFamily="2" charset="2"/>
              <a:buChar char="§"/>
            </a:pPr>
            <a:r>
              <a:rPr lang="fr-FR" sz="1600" dirty="0">
                <a:solidFill>
                  <a:srgbClr val="212529"/>
                </a:solidFill>
                <a:latin typeface="Montserrat" panose="00000500000000000000" pitchFamily="2" charset="0"/>
              </a:rPr>
              <a:t>Avec notre </a:t>
            </a:r>
            <a:r>
              <a:rPr lang="fr-FR" sz="1600" dirty="0" err="1">
                <a:solidFill>
                  <a:srgbClr val="212529"/>
                </a:solidFill>
                <a:latin typeface="Montserrat" panose="00000500000000000000" pitchFamily="2" charset="0"/>
              </a:rPr>
              <a:t>dataset</a:t>
            </a:r>
            <a:r>
              <a:rPr lang="fr-FR" sz="1600" dirty="0">
                <a:solidFill>
                  <a:srgbClr val="212529"/>
                </a:solidFill>
                <a:latin typeface="Montserrat" panose="00000500000000000000" pitchFamily="2" charset="0"/>
              </a:rPr>
              <a:t>, nous avons </a:t>
            </a:r>
            <a:r>
              <a:rPr lang="fr-FR" altLang="fr-FR" sz="1600" dirty="0">
                <a:solidFill>
                  <a:srgbClr val="000000"/>
                </a:solidFill>
                <a:latin typeface="Montserrat" panose="00000500000000000000" pitchFamily="2" charset="0"/>
                <a:cs typeface="Courier New" panose="02070309020205020404" pitchFamily="49" charset="0"/>
              </a:rPr>
              <a:t>9051349</a:t>
            </a:r>
            <a:r>
              <a:rPr lang="fr-FR" sz="1600" dirty="0">
                <a:solidFill>
                  <a:srgbClr val="212529"/>
                </a:solidFill>
                <a:latin typeface="Montserrat" panose="00000500000000000000" pitchFamily="2" charset="0"/>
              </a:rPr>
              <a:t> descripteurs chacun de taille 128. Ces derniers seront par la suite classer en 70 clusters (</a:t>
            </a:r>
            <a:r>
              <a:rPr lang="en-US" sz="1600" dirty="0">
                <a:solidFill>
                  <a:srgbClr val="222222"/>
                </a:solidFill>
                <a:latin typeface="Montserrat" panose="00000500000000000000" pitchFamily="2" charset="0"/>
              </a:rPr>
              <a:t>Codebook Construction )</a:t>
            </a:r>
            <a:r>
              <a:rPr lang="fr-FR" sz="1600" dirty="0">
                <a:solidFill>
                  <a:srgbClr val="212529"/>
                </a:solidFill>
                <a:latin typeface="Montserrat" panose="00000500000000000000" pitchFamily="2" charset="0"/>
              </a:rPr>
              <a:t>à l’aide de </a:t>
            </a:r>
            <a:r>
              <a:rPr lang="fr-FR" sz="1600" dirty="0" err="1">
                <a:solidFill>
                  <a:srgbClr val="212529"/>
                </a:solidFill>
                <a:latin typeface="Montserrat" panose="00000500000000000000" pitchFamily="2" charset="0"/>
              </a:rPr>
              <a:t>kmeans</a:t>
            </a:r>
            <a:r>
              <a:rPr lang="fr-FR" sz="1600" dirty="0">
                <a:solidFill>
                  <a:srgbClr val="212529"/>
                </a:solidFill>
                <a:latin typeface="Montserrat" panose="00000500000000000000" pitchFamily="2" charset="0"/>
              </a:rPr>
              <a:t> de </a:t>
            </a:r>
            <a:r>
              <a:rPr lang="fr-FR" sz="1600" dirty="0" err="1">
                <a:solidFill>
                  <a:srgbClr val="212529"/>
                </a:solidFill>
                <a:latin typeface="Montserrat" panose="00000500000000000000" pitchFamily="2" charset="0"/>
              </a:rPr>
              <a:t>sklearn</a:t>
            </a:r>
            <a:r>
              <a:rPr lang="fr-FR" sz="1600" dirty="0">
                <a:solidFill>
                  <a:srgbClr val="212529"/>
                </a:solidFill>
                <a:latin typeface="Montserrat" panose="00000500000000000000" pitchFamily="2" charset="0"/>
              </a:rPr>
              <a:t> pour créer notre </a:t>
            </a:r>
            <a:r>
              <a:rPr lang="fr-FR" sz="1600" dirty="0" err="1">
                <a:solidFill>
                  <a:srgbClr val="212529"/>
                </a:solidFill>
                <a:latin typeface="Montserrat" panose="00000500000000000000" pitchFamily="2" charset="0"/>
              </a:rPr>
              <a:t>BoVW</a:t>
            </a:r>
            <a:r>
              <a:rPr lang="fr-FR" sz="1600" dirty="0">
                <a:solidFill>
                  <a:srgbClr val="212529"/>
                </a:solidFill>
                <a:latin typeface="Montserrat" panose="00000500000000000000" pitchFamily="2" charset="0"/>
              </a:rPr>
              <a:t>.</a:t>
            </a:r>
            <a:endParaRPr lang="fr-FR" sz="1600" dirty="0">
              <a:latin typeface="Montserrat" panose="00000500000000000000" pitchFamily="2" charset="0"/>
            </a:endParaRPr>
          </a:p>
        </p:txBody>
      </p:sp>
      <p:pic>
        <p:nvPicPr>
          <p:cNvPr id="26626" name="Picture 2">
            <a:extLst>
              <a:ext uri="{FF2B5EF4-FFF2-40B4-BE49-F238E27FC236}">
                <a16:creationId xmlns:a16="http://schemas.microsoft.com/office/drawing/2014/main" id="{2C7CBE84-4D2C-3C78-BF65-6C1FAE3E96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98053" y="2610777"/>
            <a:ext cx="2465386" cy="3124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3080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9A569B59-D1F3-A90E-0A4B-0AF8F1079D95}"/>
              </a:ext>
            </a:extLst>
          </p:cNvPr>
          <p:cNvSpPr>
            <a:spLocks noGrp="1"/>
          </p:cNvSpPr>
          <p:nvPr>
            <p:ph type="sldNum" sz="quarter" idx="12"/>
          </p:nvPr>
        </p:nvSpPr>
        <p:spPr/>
        <p:txBody>
          <a:bodyPr/>
          <a:lstStyle/>
          <a:p>
            <a:fld id="{634D3168-312C-4DA0-958E-1CEFF0215284}" type="slidenum">
              <a:rPr lang="fr-FR" smtClean="0"/>
              <a:t>24</a:t>
            </a:fld>
            <a:endParaRPr lang="fr-FR"/>
          </a:p>
        </p:txBody>
      </p:sp>
      <p:graphicFrame>
        <p:nvGraphicFramePr>
          <p:cNvPr id="3" name="Tableau 3">
            <a:extLst>
              <a:ext uri="{FF2B5EF4-FFF2-40B4-BE49-F238E27FC236}">
                <a16:creationId xmlns:a16="http://schemas.microsoft.com/office/drawing/2014/main" id="{40219B8D-3AF3-0FBD-3741-102A7D3F4021}"/>
              </a:ext>
            </a:extLst>
          </p:cNvPr>
          <p:cNvGraphicFramePr>
            <a:graphicFrameLocks noGrp="1"/>
          </p:cNvGraphicFramePr>
          <p:nvPr>
            <p:extLst>
              <p:ext uri="{D42A27DB-BD31-4B8C-83A1-F6EECF244321}">
                <p14:modId xmlns:p14="http://schemas.microsoft.com/office/powerpoint/2010/main" val="571893510"/>
              </p:ext>
            </p:extLst>
          </p:nvPr>
        </p:nvGraphicFramePr>
        <p:xfrm>
          <a:off x="1544659" y="642668"/>
          <a:ext cx="6629400" cy="3390552"/>
        </p:xfrm>
        <a:graphic>
          <a:graphicData uri="http://schemas.openxmlformats.org/drawingml/2006/table">
            <a:tbl>
              <a:tblPr firstRow="1" bandRow="1">
                <a:tableStyleId>{5C22544A-7EE6-4342-B048-85BDC9FD1C3A}</a:tableStyleId>
              </a:tblPr>
              <a:tblGrid>
                <a:gridCol w="1965212">
                  <a:extLst>
                    <a:ext uri="{9D8B030D-6E8A-4147-A177-3AD203B41FA5}">
                      <a16:colId xmlns:a16="http://schemas.microsoft.com/office/drawing/2014/main" val="1803271943"/>
                    </a:ext>
                  </a:extLst>
                </a:gridCol>
                <a:gridCol w="1981521">
                  <a:extLst>
                    <a:ext uri="{9D8B030D-6E8A-4147-A177-3AD203B41FA5}">
                      <a16:colId xmlns:a16="http://schemas.microsoft.com/office/drawing/2014/main" val="2039371805"/>
                    </a:ext>
                  </a:extLst>
                </a:gridCol>
                <a:gridCol w="214083">
                  <a:extLst>
                    <a:ext uri="{9D8B030D-6E8A-4147-A177-3AD203B41FA5}">
                      <a16:colId xmlns:a16="http://schemas.microsoft.com/office/drawing/2014/main" val="387266925"/>
                    </a:ext>
                  </a:extLst>
                </a:gridCol>
                <a:gridCol w="2468584">
                  <a:extLst>
                    <a:ext uri="{9D8B030D-6E8A-4147-A177-3AD203B41FA5}">
                      <a16:colId xmlns:a16="http://schemas.microsoft.com/office/drawing/2014/main" val="409250959"/>
                    </a:ext>
                  </a:extLst>
                </a:gridCol>
              </a:tblGrid>
              <a:tr h="337704">
                <a:tc>
                  <a:txBody>
                    <a:bodyPr/>
                    <a:lstStyle/>
                    <a:p>
                      <a:endParaRPr lang="fr-FR" sz="1600" dirty="0">
                        <a:latin typeface="Montserrat" panose="00000500000000000000" pitchFamily="2" charset="0"/>
                      </a:endParaRPr>
                    </a:p>
                  </a:txBody>
                  <a:tcPr/>
                </a:tc>
                <a:tc>
                  <a:txBody>
                    <a:bodyPr/>
                    <a:lstStyle/>
                    <a:p>
                      <a:pPr algn="ctr"/>
                      <a:r>
                        <a:rPr lang="fr-FR" sz="1600" dirty="0">
                          <a:latin typeface="Montserrat" panose="00000500000000000000" pitchFamily="2" charset="0"/>
                        </a:rPr>
                        <a:t>VGG16</a:t>
                      </a:r>
                    </a:p>
                  </a:txBody>
                  <a:tcPr/>
                </a:tc>
                <a:tc gridSpan="2">
                  <a:txBody>
                    <a:bodyPr/>
                    <a:lstStyle/>
                    <a:p>
                      <a:pPr algn="ctr"/>
                      <a:r>
                        <a:rPr lang="fr-FR" sz="1600" dirty="0">
                          <a:latin typeface="Montserrat" panose="00000500000000000000" pitchFamily="2" charset="0"/>
                        </a:rPr>
                        <a:t>ResNet50</a:t>
                      </a:r>
                    </a:p>
                  </a:txBody>
                  <a:tcPr/>
                </a:tc>
                <a:tc hMerge="1">
                  <a:txBody>
                    <a:bodyPr/>
                    <a:lstStyle/>
                    <a:p>
                      <a:r>
                        <a:rPr lang="fr-FR" sz="1600" dirty="0">
                          <a:latin typeface="Montserrat" panose="00000500000000000000" pitchFamily="2" charset="0"/>
                        </a:rPr>
                        <a:t>ResNet50</a:t>
                      </a:r>
                    </a:p>
                  </a:txBody>
                  <a:tcPr/>
                </a:tc>
                <a:extLst>
                  <a:ext uri="{0D108BD9-81ED-4DB2-BD59-A6C34878D82A}">
                    <a16:rowId xmlns:a16="http://schemas.microsoft.com/office/drawing/2014/main" val="2698752502"/>
                  </a:ext>
                </a:extLst>
              </a:tr>
              <a:tr h="337704">
                <a:tc>
                  <a:txBody>
                    <a:bodyPr/>
                    <a:lstStyle/>
                    <a:p>
                      <a:r>
                        <a:rPr lang="fr-FR" sz="1600" b="1" dirty="0">
                          <a:latin typeface="Montserrat" panose="00000500000000000000" pitchFamily="2" charset="0"/>
                        </a:rPr>
                        <a:t>CNN</a:t>
                      </a:r>
                    </a:p>
                  </a:txBody>
                  <a:tcPr/>
                </a:tc>
                <a:tc>
                  <a:txBody>
                    <a:bodyPr/>
                    <a:lstStyle/>
                    <a:p>
                      <a:pPr algn="ctr"/>
                      <a:r>
                        <a:rPr lang="fr-FR" sz="1600" dirty="0">
                          <a:latin typeface="Montserrat" panose="00000500000000000000" pitchFamily="2" charset="0"/>
                        </a:rPr>
                        <a:t>16 </a:t>
                      </a:r>
                      <a:r>
                        <a:rPr lang="fr-FR" sz="1600" dirty="0" err="1">
                          <a:latin typeface="Montserrat" panose="00000500000000000000" pitchFamily="2" charset="0"/>
                        </a:rPr>
                        <a:t>layers</a:t>
                      </a:r>
                      <a:endParaRPr lang="fr-FR" sz="1600" dirty="0">
                        <a:latin typeface="Montserrat" panose="00000500000000000000" pitchFamily="2" charset="0"/>
                      </a:endParaRPr>
                    </a:p>
                  </a:txBody>
                  <a:tcPr anchor="ctr"/>
                </a:tc>
                <a:tc gridSpan="2">
                  <a:txBody>
                    <a:bodyPr/>
                    <a:lstStyle/>
                    <a:p>
                      <a:pPr algn="ctr"/>
                      <a:r>
                        <a:rPr lang="fr-FR" sz="1600" dirty="0">
                          <a:latin typeface="Montserrat" panose="00000500000000000000" pitchFamily="2" charset="0"/>
                        </a:rPr>
                        <a:t>50 </a:t>
                      </a:r>
                      <a:r>
                        <a:rPr lang="fr-FR" sz="1600" dirty="0" err="1">
                          <a:latin typeface="Montserrat" panose="00000500000000000000" pitchFamily="2" charset="0"/>
                        </a:rPr>
                        <a:t>layers</a:t>
                      </a:r>
                      <a:endParaRPr lang="fr-FR" sz="1600" dirty="0">
                        <a:latin typeface="Montserrat" panose="00000500000000000000" pitchFamily="2" charset="0"/>
                      </a:endParaRPr>
                    </a:p>
                  </a:txBody>
                  <a:tcPr anchor="ctr"/>
                </a:tc>
                <a:tc hMerge="1">
                  <a:txBody>
                    <a:bodyPr/>
                    <a:lstStyle/>
                    <a:p>
                      <a:pPr algn="ctr"/>
                      <a:r>
                        <a:rPr lang="fr-FR" sz="1600" dirty="0">
                          <a:latin typeface="Montserrat" panose="00000500000000000000" pitchFamily="2" charset="0"/>
                        </a:rPr>
                        <a:t>50 </a:t>
                      </a:r>
                      <a:r>
                        <a:rPr lang="fr-FR" sz="1600" dirty="0" err="1">
                          <a:latin typeface="Montserrat" panose="00000500000000000000" pitchFamily="2" charset="0"/>
                        </a:rPr>
                        <a:t>layers</a:t>
                      </a:r>
                      <a:endParaRPr lang="fr-FR" sz="1600" dirty="0">
                        <a:latin typeface="Montserrat" panose="00000500000000000000" pitchFamily="2" charset="0"/>
                      </a:endParaRPr>
                    </a:p>
                  </a:txBody>
                  <a:tcPr anchor="ctr"/>
                </a:tc>
                <a:extLst>
                  <a:ext uri="{0D108BD9-81ED-4DB2-BD59-A6C34878D82A}">
                    <a16:rowId xmlns:a16="http://schemas.microsoft.com/office/drawing/2014/main" val="4266374104"/>
                  </a:ext>
                </a:extLst>
              </a:tr>
              <a:tr h="337704">
                <a:tc>
                  <a:txBody>
                    <a:bodyPr/>
                    <a:lstStyle/>
                    <a:p>
                      <a:r>
                        <a:rPr lang="fr-FR" sz="1600" b="1" dirty="0">
                          <a:latin typeface="Montserrat" panose="00000500000000000000" pitchFamily="2" charset="0"/>
                        </a:rPr>
                        <a:t>Input</a:t>
                      </a:r>
                    </a:p>
                  </a:txBody>
                  <a:tcPr/>
                </a:tc>
                <a:tc gridSpan="3">
                  <a:txBody>
                    <a:bodyPr/>
                    <a:lstStyle/>
                    <a:p>
                      <a:pPr algn="ctr"/>
                      <a:r>
                        <a:rPr lang="fr-FR" sz="1600" dirty="0">
                          <a:latin typeface="Montserrat" panose="00000500000000000000" pitchFamily="2" charset="0"/>
                        </a:rPr>
                        <a:t>Une image en couleurs (224x224) </a:t>
                      </a:r>
                    </a:p>
                  </a:txBody>
                  <a:tcPr anchor="ctr"/>
                </a:tc>
                <a:tc hMerge="1">
                  <a:txBody>
                    <a:bodyPr/>
                    <a:lstStyle/>
                    <a:p>
                      <a:endParaRPr lang="fr-FR"/>
                    </a:p>
                  </a:txBody>
                  <a:tcPr/>
                </a:tc>
                <a:tc hMerge="1">
                  <a:txBody>
                    <a:bodyPr/>
                    <a:lstStyle/>
                    <a:p>
                      <a:endParaRPr lang="fr-FR" dirty="0"/>
                    </a:p>
                  </a:txBody>
                  <a:tcPr/>
                </a:tc>
                <a:extLst>
                  <a:ext uri="{0D108BD9-81ED-4DB2-BD59-A6C34878D82A}">
                    <a16:rowId xmlns:a16="http://schemas.microsoft.com/office/drawing/2014/main" val="1450939485"/>
                  </a:ext>
                </a:extLst>
              </a:tr>
              <a:tr h="749426">
                <a:tc>
                  <a:txBody>
                    <a:bodyPr/>
                    <a:lstStyle/>
                    <a:p>
                      <a:r>
                        <a:rPr lang="fr-FR" sz="1600" b="1" dirty="0">
                          <a:latin typeface="Montserrat" panose="00000500000000000000" pitchFamily="2" charset="0"/>
                        </a:rPr>
                        <a:t>Output </a:t>
                      </a:r>
                    </a:p>
                  </a:txBody>
                  <a:tcPr/>
                </a:tc>
                <a:tc gridSpan="3">
                  <a:txBody>
                    <a:bodyPr/>
                    <a:lstStyle/>
                    <a:p>
                      <a:pPr algn="ctr"/>
                      <a:r>
                        <a:rPr lang="fr-FR" sz="1600" dirty="0">
                          <a:latin typeface="Montserrat" panose="00000500000000000000" pitchFamily="2" charset="0"/>
                        </a:rPr>
                        <a:t>un vecteur de dimension 1000, qui contient les probabilités d'appartenance à chacune des classes.</a:t>
                      </a:r>
                    </a:p>
                  </a:txBody>
                  <a:tcPr anchor="ctr"/>
                </a:tc>
                <a:tc hMerge="1">
                  <a:txBody>
                    <a:bodyPr/>
                    <a:lstStyle/>
                    <a:p>
                      <a:endParaRPr lang="fr-FR"/>
                    </a:p>
                  </a:txBody>
                  <a:tcPr/>
                </a:tc>
                <a:tc hMerge="1">
                  <a:txBody>
                    <a:bodyPr/>
                    <a:lstStyle/>
                    <a:p>
                      <a:endParaRPr lang="fr-FR" dirty="0"/>
                    </a:p>
                  </a:txBody>
                  <a:tcPr/>
                </a:tc>
                <a:extLst>
                  <a:ext uri="{0D108BD9-81ED-4DB2-BD59-A6C34878D82A}">
                    <a16:rowId xmlns:a16="http://schemas.microsoft.com/office/drawing/2014/main" val="4129519564"/>
                  </a:ext>
                </a:extLst>
              </a:tr>
              <a:tr h="5273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1" dirty="0">
                          <a:latin typeface="Montserrat" panose="00000500000000000000" pitchFamily="2" charset="0"/>
                        </a:rPr>
                        <a:t>Transfer Learning </a:t>
                      </a:r>
                    </a:p>
                    <a:p>
                      <a:endParaRPr lang="fr-FR" sz="1600" b="1" dirty="0">
                        <a:latin typeface="Montserrat" panose="00000500000000000000" pitchFamily="2" charset="0"/>
                      </a:endParaRPr>
                    </a:p>
                  </a:txBody>
                  <a:tcPr/>
                </a:tc>
                <a:tc gridSpan="3">
                  <a:txBody>
                    <a:bodyPr/>
                    <a:lstStyle/>
                    <a:p>
                      <a:pPr algn="ctr"/>
                      <a:r>
                        <a:rPr lang="fr-FR" sz="1600" dirty="0">
                          <a:latin typeface="Montserrat" panose="00000500000000000000" pitchFamily="2" charset="0"/>
                        </a:rPr>
                        <a:t>modèle pré-entraîné sur </a:t>
                      </a:r>
                      <a:r>
                        <a:rPr lang="fr-FR" sz="1600" dirty="0" err="1">
                          <a:latin typeface="Montserrat" panose="00000500000000000000" pitchFamily="2" charset="0"/>
                        </a:rPr>
                        <a:t>ImageNet</a:t>
                      </a:r>
                      <a:endParaRPr lang="fr-FR" sz="1600" dirty="0">
                        <a:latin typeface="Montserrat" panose="00000500000000000000" pitchFamily="2" charset="0"/>
                      </a:endParaRPr>
                    </a:p>
                  </a:txBody>
                  <a:tcPr anchor="ctr"/>
                </a:tc>
                <a:tc hMerge="1">
                  <a:txBody>
                    <a:bodyPr/>
                    <a:lstStyle/>
                    <a:p>
                      <a:endParaRPr lang="fr-FR"/>
                    </a:p>
                  </a:txBody>
                  <a:tcPr/>
                </a:tc>
                <a:tc hMerge="1">
                  <a:txBody>
                    <a:bodyPr/>
                    <a:lstStyle/>
                    <a:p>
                      <a:r>
                        <a:rPr lang="fr-FR" dirty="0">
                          <a:latin typeface="Montserrat" panose="00000500000000000000" pitchFamily="2" charset="0"/>
                        </a:rPr>
                        <a:t>modèle pré-entraîné sur </a:t>
                      </a:r>
                      <a:r>
                        <a:rPr lang="fr-FR" dirty="0" err="1">
                          <a:latin typeface="Montserrat" panose="00000500000000000000" pitchFamily="2" charset="0"/>
                        </a:rPr>
                        <a:t>ImageNet</a:t>
                      </a:r>
                      <a:endParaRPr lang="fr-FR" dirty="0">
                        <a:latin typeface="Montserrat" panose="00000500000000000000" pitchFamily="2" charset="0"/>
                      </a:endParaRPr>
                    </a:p>
                  </a:txBody>
                  <a:tcPr/>
                </a:tc>
                <a:extLst>
                  <a:ext uri="{0D108BD9-81ED-4DB2-BD59-A6C34878D82A}">
                    <a16:rowId xmlns:a16="http://schemas.microsoft.com/office/drawing/2014/main" val="3573692702"/>
                  </a:ext>
                </a:extLst>
              </a:tr>
              <a:tr h="477418">
                <a:tc>
                  <a:txBody>
                    <a:bodyPr/>
                    <a:lstStyle/>
                    <a:p>
                      <a:r>
                        <a:rPr lang="fr-FR" sz="1400" b="1" dirty="0">
                          <a:latin typeface="Montserrat" panose="00000500000000000000" pitchFamily="2" charset="0"/>
                        </a:rPr>
                        <a:t>Taille du vecteur par image(notre </a:t>
                      </a:r>
                      <a:r>
                        <a:rPr lang="fr-FR" sz="1400" b="1" dirty="0" err="1">
                          <a:latin typeface="Montserrat" panose="00000500000000000000" pitchFamily="2" charset="0"/>
                        </a:rPr>
                        <a:t>dataset</a:t>
                      </a:r>
                      <a:r>
                        <a:rPr lang="fr-FR" sz="1400" b="1" dirty="0">
                          <a:latin typeface="Montserrat" panose="00000500000000000000" pitchFamily="2" charset="0"/>
                        </a:rPr>
                        <a:t>) </a:t>
                      </a:r>
                    </a:p>
                  </a:txBody>
                  <a:tcPr/>
                </a:tc>
                <a:tc gridSpan="2">
                  <a:txBody>
                    <a:bodyPr/>
                    <a:lstStyle/>
                    <a:p>
                      <a:pPr algn="ctr"/>
                      <a:r>
                        <a:rPr lang="fr-FR" sz="1600" dirty="0">
                          <a:latin typeface="Montserrat" panose="00000500000000000000" pitchFamily="2" charset="0"/>
                        </a:rPr>
                        <a:t>8192</a:t>
                      </a:r>
                    </a:p>
                  </a:txBody>
                  <a:tcPr anchor="ctr"/>
                </a:tc>
                <a:tc hMerge="1">
                  <a:txBody>
                    <a:bodyPr/>
                    <a:lstStyle/>
                    <a:p>
                      <a:pPr algn="ctr"/>
                      <a:endParaRPr lang="fr-FR" sz="1600" dirty="0">
                        <a:latin typeface="Montserrat" panose="00000500000000000000" pitchFamily="2" charset="0"/>
                      </a:endParaRPr>
                    </a:p>
                  </a:txBody>
                  <a:tcPr anchor="ctr"/>
                </a:tc>
                <a:tc>
                  <a:txBody>
                    <a:bodyPr/>
                    <a:lstStyle/>
                    <a:p>
                      <a:pPr algn="ctr"/>
                      <a:r>
                        <a:rPr lang="fr-FR" sz="1600" dirty="0">
                          <a:latin typeface="Montserrat" panose="00000500000000000000" pitchFamily="2" charset="0"/>
                        </a:rPr>
                        <a:t>32768</a:t>
                      </a:r>
                    </a:p>
                  </a:txBody>
                  <a:tcPr anchor="ctr"/>
                </a:tc>
                <a:extLst>
                  <a:ext uri="{0D108BD9-81ED-4DB2-BD59-A6C34878D82A}">
                    <a16:rowId xmlns:a16="http://schemas.microsoft.com/office/drawing/2014/main" val="1605971069"/>
                  </a:ext>
                </a:extLst>
              </a:tr>
            </a:tbl>
          </a:graphicData>
        </a:graphic>
      </p:graphicFrame>
      <p:pic>
        <p:nvPicPr>
          <p:cNvPr id="8" name="Picture 4" descr="VGG : en quoi consiste ce modèle ? Daniel vous dit tout !">
            <a:extLst>
              <a:ext uri="{FF2B5EF4-FFF2-40B4-BE49-F238E27FC236}">
                <a16:creationId xmlns:a16="http://schemas.microsoft.com/office/drawing/2014/main" id="{5F07024C-44E5-699D-6BC7-5FA9F806E33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072" b="23224"/>
          <a:stretch/>
        </p:blipFill>
        <p:spPr bwMode="auto">
          <a:xfrm rot="5400000">
            <a:off x="-1878699" y="2118656"/>
            <a:ext cx="5312414" cy="165323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e 8">
            <a:extLst>
              <a:ext uri="{FF2B5EF4-FFF2-40B4-BE49-F238E27FC236}">
                <a16:creationId xmlns:a16="http://schemas.microsoft.com/office/drawing/2014/main" id="{73A41E97-57F7-42FE-9AC9-D416F8F418B3}"/>
              </a:ext>
            </a:extLst>
          </p:cNvPr>
          <p:cNvGrpSpPr/>
          <p:nvPr/>
        </p:nvGrpSpPr>
        <p:grpSpPr>
          <a:xfrm>
            <a:off x="470650" y="4687860"/>
            <a:ext cx="1133475" cy="781050"/>
            <a:chOff x="10315575" y="2296160"/>
            <a:chExt cx="1133475" cy="1592779"/>
          </a:xfrm>
        </p:grpSpPr>
        <p:cxnSp>
          <p:nvCxnSpPr>
            <p:cNvPr id="10" name="Connecteur droit 9">
              <a:extLst>
                <a:ext uri="{FF2B5EF4-FFF2-40B4-BE49-F238E27FC236}">
                  <a16:creationId xmlns:a16="http://schemas.microsoft.com/office/drawing/2014/main" id="{F606EE60-5166-5DC1-B8F8-E73C0F10D84E}"/>
                </a:ext>
              </a:extLst>
            </p:cNvPr>
            <p:cNvCxnSpPr/>
            <p:nvPr/>
          </p:nvCxnSpPr>
          <p:spPr>
            <a:xfrm>
              <a:off x="10315575" y="2296160"/>
              <a:ext cx="1133475" cy="1592779"/>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B97766AA-D607-EB5F-7EE8-9EC9323F8857}"/>
                </a:ext>
              </a:extLst>
            </p:cNvPr>
            <p:cNvCxnSpPr>
              <a:cxnSpLocks/>
            </p:cNvCxnSpPr>
            <p:nvPr/>
          </p:nvCxnSpPr>
          <p:spPr>
            <a:xfrm flipH="1">
              <a:off x="10315575" y="2296160"/>
              <a:ext cx="1133475" cy="1592779"/>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12" name="Picture 2" descr="ResNet-50 neural network architecture [56]. | Download Scientific Diagram">
            <a:extLst>
              <a:ext uri="{FF2B5EF4-FFF2-40B4-BE49-F238E27FC236}">
                <a16:creationId xmlns:a16="http://schemas.microsoft.com/office/drawing/2014/main" id="{A47D3B2F-7D7F-9145-1E20-F6A03C9E4E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8589" y="4797894"/>
            <a:ext cx="6629400" cy="1681181"/>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41CEE766-E995-41AB-518A-1474DA82CA8E}"/>
              </a:ext>
            </a:extLst>
          </p:cNvPr>
          <p:cNvSpPr txBox="1"/>
          <p:nvPr/>
        </p:nvSpPr>
        <p:spPr>
          <a:xfrm>
            <a:off x="27884" y="23707"/>
            <a:ext cx="6096000" cy="501932"/>
          </a:xfrm>
          <a:prstGeom prst="rect">
            <a:avLst/>
          </a:prstGeom>
          <a:noFill/>
        </p:spPr>
        <p:txBody>
          <a:bodyPr wrap="square">
            <a:spAutoFit/>
            <a:scene3d>
              <a:camera prst="orthographicFront"/>
              <a:lightRig rig="soft" dir="t">
                <a:rot lat="0" lon="0" rev="15600000"/>
              </a:lightRig>
            </a:scene3d>
            <a:sp3d extrusionH="57150" prstMaterial="softEdge">
              <a:bevelT w="25400" h="38100"/>
            </a:sp3d>
          </a:bodyPr>
          <a:lstStyle/>
          <a:p>
            <a:pPr algn="just">
              <a:lnSpc>
                <a:spcPct val="150000"/>
              </a:lnSpc>
            </a:pPr>
            <a:r>
              <a:rPr lang="fr-FR" sz="2000" b="1" dirty="0">
                <a:ln/>
                <a:solidFill>
                  <a:srgbClr val="C00000"/>
                </a:solidFill>
                <a:latin typeface="Montserrat" panose="00000500000000000000" pitchFamily="2" charset="0"/>
              </a:rPr>
              <a:t>Transfer Learning  </a:t>
            </a:r>
          </a:p>
        </p:txBody>
      </p:sp>
      <p:grpSp>
        <p:nvGrpSpPr>
          <p:cNvPr id="15" name="Groupe 14">
            <a:extLst>
              <a:ext uri="{FF2B5EF4-FFF2-40B4-BE49-F238E27FC236}">
                <a16:creationId xmlns:a16="http://schemas.microsoft.com/office/drawing/2014/main" id="{CBFDFE89-795B-1CF2-2896-16765CE57790}"/>
              </a:ext>
            </a:extLst>
          </p:cNvPr>
          <p:cNvGrpSpPr/>
          <p:nvPr/>
        </p:nvGrpSpPr>
        <p:grpSpPr>
          <a:xfrm>
            <a:off x="6707105" y="4918857"/>
            <a:ext cx="709613" cy="1439254"/>
            <a:chOff x="10315575" y="2296160"/>
            <a:chExt cx="1133475" cy="1592779"/>
          </a:xfrm>
        </p:grpSpPr>
        <p:cxnSp>
          <p:nvCxnSpPr>
            <p:cNvPr id="16" name="Connecteur droit 15">
              <a:extLst>
                <a:ext uri="{FF2B5EF4-FFF2-40B4-BE49-F238E27FC236}">
                  <a16:creationId xmlns:a16="http://schemas.microsoft.com/office/drawing/2014/main" id="{3F0CEC10-3FB2-2830-D337-15CBC87C4C9A}"/>
                </a:ext>
              </a:extLst>
            </p:cNvPr>
            <p:cNvCxnSpPr/>
            <p:nvPr/>
          </p:nvCxnSpPr>
          <p:spPr>
            <a:xfrm>
              <a:off x="10315575" y="2296160"/>
              <a:ext cx="1133475" cy="1592779"/>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6AEC5CA5-258B-877B-0AF6-2A951ACF568A}"/>
                </a:ext>
              </a:extLst>
            </p:cNvPr>
            <p:cNvCxnSpPr>
              <a:cxnSpLocks/>
            </p:cNvCxnSpPr>
            <p:nvPr/>
          </p:nvCxnSpPr>
          <p:spPr>
            <a:xfrm flipH="1">
              <a:off x="10315575" y="2296160"/>
              <a:ext cx="1133475" cy="1592779"/>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22" name="Image 21">
            <a:extLst>
              <a:ext uri="{FF2B5EF4-FFF2-40B4-BE49-F238E27FC236}">
                <a16:creationId xmlns:a16="http://schemas.microsoft.com/office/drawing/2014/main" id="{AD9B96A8-26EF-7872-8671-6B382F8ACC10}"/>
              </a:ext>
            </a:extLst>
          </p:cNvPr>
          <p:cNvPicPr>
            <a:picLocks noChangeAspect="1"/>
          </p:cNvPicPr>
          <p:nvPr/>
        </p:nvPicPr>
        <p:blipFill rotWithShape="1">
          <a:blip r:embed="rId4"/>
          <a:srcRect r="46799"/>
          <a:stretch/>
        </p:blipFill>
        <p:spPr>
          <a:xfrm>
            <a:off x="7805803" y="170464"/>
            <a:ext cx="4340181" cy="6687536"/>
          </a:xfrm>
          <a:prstGeom prst="rect">
            <a:avLst/>
          </a:prstGeom>
        </p:spPr>
      </p:pic>
    </p:spTree>
    <p:extLst>
      <p:ext uri="{BB962C8B-B14F-4D97-AF65-F5344CB8AC3E}">
        <p14:creationId xmlns:p14="http://schemas.microsoft.com/office/powerpoint/2010/main" val="71680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up)">
                                      <p:cBhvr>
                                        <p:cTn id="10" dur="500"/>
                                        <p:tgtEl>
                                          <p:spTgt spid="22"/>
                                        </p:tgtEl>
                                      </p:cBhvr>
                                    </p:animEffect>
                                  </p:childTnLst>
                                </p:cTn>
                              </p:par>
                              <p:par>
                                <p:cTn id="11" presetID="22" presetClass="entr" presetSubtype="1"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up)">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F1645DE0-6E7E-6FFC-E33C-5B3D18CC3271}"/>
              </a:ext>
            </a:extLst>
          </p:cNvPr>
          <p:cNvSpPr>
            <a:spLocks noGrp="1"/>
          </p:cNvSpPr>
          <p:nvPr>
            <p:ph type="sldNum" sz="quarter" idx="12"/>
          </p:nvPr>
        </p:nvSpPr>
        <p:spPr/>
        <p:txBody>
          <a:bodyPr/>
          <a:lstStyle/>
          <a:p>
            <a:fld id="{634D3168-312C-4DA0-958E-1CEFF0215284}" type="slidenum">
              <a:rPr lang="fr-FR" smtClean="0">
                <a:latin typeface="Montserrat" panose="00000500000000000000" pitchFamily="2" charset="0"/>
              </a:rPr>
              <a:t>25</a:t>
            </a:fld>
            <a:endParaRPr lang="fr-FR">
              <a:latin typeface="Montserrat" panose="00000500000000000000" pitchFamily="2" charset="0"/>
            </a:endParaRPr>
          </a:p>
        </p:txBody>
      </p:sp>
      <p:graphicFrame>
        <p:nvGraphicFramePr>
          <p:cNvPr id="7" name="Tableau 7">
            <a:extLst>
              <a:ext uri="{FF2B5EF4-FFF2-40B4-BE49-F238E27FC236}">
                <a16:creationId xmlns:a16="http://schemas.microsoft.com/office/drawing/2014/main" id="{C56FB42B-C4D2-4767-CD1B-05489893B9DC}"/>
              </a:ext>
            </a:extLst>
          </p:cNvPr>
          <p:cNvGraphicFramePr>
            <a:graphicFrameLocks noGrp="1"/>
          </p:cNvGraphicFramePr>
          <p:nvPr>
            <p:extLst>
              <p:ext uri="{D42A27DB-BD31-4B8C-83A1-F6EECF244321}">
                <p14:modId xmlns:p14="http://schemas.microsoft.com/office/powerpoint/2010/main" val="4278884975"/>
              </p:ext>
            </p:extLst>
          </p:nvPr>
        </p:nvGraphicFramePr>
        <p:xfrm>
          <a:off x="466723" y="380564"/>
          <a:ext cx="4267202" cy="1537393"/>
        </p:xfrm>
        <a:graphic>
          <a:graphicData uri="http://schemas.openxmlformats.org/drawingml/2006/table">
            <a:tbl>
              <a:tblPr firstRow="1" bandRow="1">
                <a:tableStyleId>{5C22544A-7EE6-4342-B048-85BDC9FD1C3A}</a:tableStyleId>
              </a:tblPr>
              <a:tblGrid>
                <a:gridCol w="2653426">
                  <a:extLst>
                    <a:ext uri="{9D8B030D-6E8A-4147-A177-3AD203B41FA5}">
                      <a16:colId xmlns:a16="http://schemas.microsoft.com/office/drawing/2014/main" val="3481027695"/>
                    </a:ext>
                  </a:extLst>
                </a:gridCol>
                <a:gridCol w="1613776">
                  <a:extLst>
                    <a:ext uri="{9D8B030D-6E8A-4147-A177-3AD203B41FA5}">
                      <a16:colId xmlns:a16="http://schemas.microsoft.com/office/drawing/2014/main" val="1631922538"/>
                    </a:ext>
                  </a:extLst>
                </a:gridCol>
              </a:tblGrid>
              <a:tr h="298452">
                <a:tc>
                  <a:txBody>
                    <a:bodyPr/>
                    <a:lstStyle/>
                    <a:p>
                      <a:pPr algn="ctr"/>
                      <a:r>
                        <a:rPr lang="fr-FR" sz="1400" b="1" dirty="0">
                          <a:latin typeface="Montserrat" panose="00000500000000000000" pitchFamily="2" charset="0"/>
                        </a:rPr>
                        <a:t>Model </a:t>
                      </a:r>
                    </a:p>
                  </a:txBody>
                  <a:tcPr anchor="ctr"/>
                </a:tc>
                <a:tc>
                  <a:txBody>
                    <a:bodyPr/>
                    <a:lstStyle/>
                    <a:p>
                      <a:pPr algn="ctr"/>
                      <a:r>
                        <a:rPr lang="fr-FR" sz="1400" b="1" dirty="0">
                          <a:latin typeface="Montserrat" panose="00000500000000000000" pitchFamily="2" charset="0"/>
                        </a:rPr>
                        <a:t>ARI score</a:t>
                      </a:r>
                    </a:p>
                  </a:txBody>
                  <a:tcPr anchor="ctr"/>
                </a:tc>
                <a:extLst>
                  <a:ext uri="{0D108BD9-81ED-4DB2-BD59-A6C34878D82A}">
                    <a16:rowId xmlns:a16="http://schemas.microsoft.com/office/drawing/2014/main" val="1250201259"/>
                  </a:ext>
                </a:extLst>
              </a:tr>
              <a:tr h="2984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b="1" dirty="0">
                          <a:latin typeface="Montserrat" panose="00000500000000000000" pitchFamily="2" charset="0"/>
                        </a:rPr>
                        <a:t>SIFT</a:t>
                      </a:r>
                    </a:p>
                  </a:txBody>
                  <a:tcPr anchor="ctr"/>
                </a:tc>
                <a:tc>
                  <a:txBody>
                    <a:bodyPr/>
                    <a:lstStyle/>
                    <a:p>
                      <a:pPr algn="ctr"/>
                      <a:r>
                        <a:rPr lang="fr-FR" sz="1400" b="0" dirty="0">
                          <a:latin typeface="Montserrat" panose="00000500000000000000" pitchFamily="2" charset="0"/>
                        </a:rPr>
                        <a:t>0.052</a:t>
                      </a:r>
                    </a:p>
                  </a:txBody>
                  <a:tcPr anchor="ctr"/>
                </a:tc>
                <a:extLst>
                  <a:ext uri="{0D108BD9-81ED-4DB2-BD59-A6C34878D82A}">
                    <a16:rowId xmlns:a16="http://schemas.microsoft.com/office/drawing/2014/main" val="4062358172"/>
                  </a:ext>
                </a:extLst>
              </a:tr>
              <a:tr h="298452">
                <a:tc>
                  <a:txBody>
                    <a:bodyPr/>
                    <a:lstStyle/>
                    <a:p>
                      <a:r>
                        <a:rPr lang="fr-FR" sz="1400" b="1" dirty="0">
                          <a:latin typeface="Montserrat" panose="00000500000000000000" pitchFamily="2" charset="0"/>
                        </a:rPr>
                        <a:t>ORB</a:t>
                      </a:r>
                    </a:p>
                  </a:txBody>
                  <a:tcPr anchor="ctr"/>
                </a:tc>
                <a:tc>
                  <a:txBody>
                    <a:bodyPr/>
                    <a:lstStyle/>
                    <a:p>
                      <a:pPr algn="ctr"/>
                      <a:r>
                        <a:rPr lang="fr-FR" sz="1400" b="0" dirty="0">
                          <a:latin typeface="Montserrat" panose="00000500000000000000" pitchFamily="2" charset="0"/>
                        </a:rPr>
                        <a:t>0.064</a:t>
                      </a:r>
                    </a:p>
                  </a:txBody>
                  <a:tcPr anchor="ctr"/>
                </a:tc>
                <a:extLst>
                  <a:ext uri="{0D108BD9-81ED-4DB2-BD59-A6C34878D82A}">
                    <a16:rowId xmlns:a16="http://schemas.microsoft.com/office/drawing/2014/main" val="1062583173"/>
                  </a:ext>
                </a:extLst>
              </a:tr>
              <a:tr h="298452">
                <a:tc>
                  <a:txBody>
                    <a:bodyPr/>
                    <a:lstStyle/>
                    <a:p>
                      <a:r>
                        <a:rPr lang="fr-FR" sz="1400" b="1" dirty="0">
                          <a:latin typeface="Montserrat" panose="00000500000000000000" pitchFamily="2" charset="0"/>
                        </a:rPr>
                        <a:t>VGG16</a:t>
                      </a:r>
                    </a:p>
                  </a:txBody>
                  <a:tcPr anchor="ctr"/>
                </a:tc>
                <a:tc>
                  <a:txBody>
                    <a:bodyPr/>
                    <a:lstStyle/>
                    <a:p>
                      <a:pPr algn="ctr"/>
                      <a:r>
                        <a:rPr lang="fr-FR" sz="1400" b="0" dirty="0">
                          <a:latin typeface="Montserrat" panose="00000500000000000000" pitchFamily="2" charset="0"/>
                        </a:rPr>
                        <a:t>0.369</a:t>
                      </a:r>
                    </a:p>
                  </a:txBody>
                  <a:tcPr anchor="ctr"/>
                </a:tc>
                <a:extLst>
                  <a:ext uri="{0D108BD9-81ED-4DB2-BD59-A6C34878D82A}">
                    <a16:rowId xmlns:a16="http://schemas.microsoft.com/office/drawing/2014/main" val="1220134833"/>
                  </a:ext>
                </a:extLst>
              </a:tr>
              <a:tr h="3181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b="1" dirty="0">
                          <a:latin typeface="Montserrat" panose="00000500000000000000" pitchFamily="2" charset="0"/>
                        </a:rPr>
                        <a:t>ResNet50</a:t>
                      </a:r>
                    </a:p>
                  </a:txBody>
                  <a:tcPr anchor="ctr"/>
                </a:tc>
                <a:tc>
                  <a:txBody>
                    <a:bodyPr/>
                    <a:lstStyle/>
                    <a:p>
                      <a:pPr algn="ctr"/>
                      <a:r>
                        <a:rPr lang="fr-FR" sz="1400" b="0" dirty="0">
                          <a:latin typeface="Montserrat" panose="00000500000000000000" pitchFamily="2" charset="0"/>
                        </a:rPr>
                        <a:t>0.381</a:t>
                      </a:r>
                    </a:p>
                  </a:txBody>
                  <a:tcPr anchor="ctr"/>
                </a:tc>
                <a:extLst>
                  <a:ext uri="{0D108BD9-81ED-4DB2-BD59-A6C34878D82A}">
                    <a16:rowId xmlns:a16="http://schemas.microsoft.com/office/drawing/2014/main" val="1392773060"/>
                  </a:ext>
                </a:extLst>
              </a:tr>
            </a:tbl>
          </a:graphicData>
        </a:graphic>
      </p:graphicFrame>
      <p:sp>
        <p:nvSpPr>
          <p:cNvPr id="9" name="ZoneTexte 8">
            <a:extLst>
              <a:ext uri="{FF2B5EF4-FFF2-40B4-BE49-F238E27FC236}">
                <a16:creationId xmlns:a16="http://schemas.microsoft.com/office/drawing/2014/main" id="{5FAF1F72-263F-DB25-DD29-3387A920C667}"/>
              </a:ext>
            </a:extLst>
          </p:cNvPr>
          <p:cNvSpPr txBox="1"/>
          <p:nvPr/>
        </p:nvSpPr>
        <p:spPr>
          <a:xfrm>
            <a:off x="5405438" y="60325"/>
            <a:ext cx="6757988" cy="3785011"/>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fr-FR" dirty="0">
                <a:latin typeface="Montserrat" panose="00000500000000000000" pitchFamily="2" charset="0"/>
              </a:rPr>
              <a:t>Le modèle de clustering </a:t>
            </a:r>
            <a:r>
              <a:rPr lang="fr-FR" dirty="0" err="1">
                <a:latin typeface="Montserrat" panose="00000500000000000000" pitchFamily="2" charset="0"/>
              </a:rPr>
              <a:t>kmeans</a:t>
            </a:r>
            <a:r>
              <a:rPr lang="fr-FR" dirty="0">
                <a:latin typeface="Montserrat" panose="00000500000000000000" pitchFamily="2" charset="0"/>
              </a:rPr>
              <a:t> a été paramétré pour un clustering en 7 clusters.</a:t>
            </a:r>
          </a:p>
          <a:p>
            <a:pPr marL="285750" indent="-285750" algn="just">
              <a:lnSpc>
                <a:spcPct val="150000"/>
              </a:lnSpc>
              <a:buFont typeface="Wingdings" panose="05000000000000000000" pitchFamily="2" charset="2"/>
              <a:buChar char="§"/>
            </a:pPr>
            <a:r>
              <a:rPr lang="fr-FR" dirty="0">
                <a:latin typeface="Montserrat" panose="00000500000000000000" pitchFamily="2" charset="0"/>
              </a:rPr>
              <a:t>Le coefficient de silhouette, permettant de mesurer la densité et la séparation des clusters, est de 0.49.</a:t>
            </a:r>
          </a:p>
          <a:p>
            <a:pPr marL="285750" indent="-285750" algn="just">
              <a:lnSpc>
                <a:spcPct val="150000"/>
              </a:lnSpc>
              <a:buFont typeface="Wingdings" panose="05000000000000000000" pitchFamily="2" charset="2"/>
              <a:buChar char="§"/>
            </a:pPr>
            <a:r>
              <a:rPr lang="fr-FR" dirty="0">
                <a:latin typeface="Montserrat" panose="00000500000000000000" pitchFamily="2" charset="0"/>
              </a:rPr>
              <a:t>Ici nous avons des clustering assez bien répartis, mais qui ne correspondent pas à nos catégories initiales.</a:t>
            </a:r>
          </a:p>
          <a:p>
            <a:pPr marL="285750" indent="-285750" algn="just">
              <a:lnSpc>
                <a:spcPct val="150000"/>
              </a:lnSpc>
              <a:buFont typeface="Wingdings" panose="05000000000000000000" pitchFamily="2" charset="2"/>
              <a:buChar char="§"/>
            </a:pPr>
            <a:r>
              <a:rPr lang="fr-FR" dirty="0">
                <a:latin typeface="Montserrat" panose="00000500000000000000" pitchFamily="2" charset="0"/>
              </a:rPr>
              <a:t>Le modèle ResNet50 présente les meilleures performances (ARI de l’ordre de 40%).</a:t>
            </a:r>
          </a:p>
          <a:p>
            <a:pPr marL="285750" indent="-285750" algn="just">
              <a:lnSpc>
                <a:spcPct val="150000"/>
              </a:lnSpc>
              <a:buFont typeface="Wingdings" panose="05000000000000000000" pitchFamily="2" charset="2"/>
              <a:buChar char="§"/>
            </a:pPr>
            <a:endParaRPr lang="fr-FR" dirty="0">
              <a:latin typeface="Montserrat" panose="00000500000000000000" pitchFamily="2" charset="0"/>
            </a:endParaRPr>
          </a:p>
        </p:txBody>
      </p:sp>
      <p:pic>
        <p:nvPicPr>
          <p:cNvPr id="30722" name="Picture 2">
            <a:extLst>
              <a:ext uri="{FF2B5EF4-FFF2-40B4-BE49-F238E27FC236}">
                <a16:creationId xmlns:a16="http://schemas.microsoft.com/office/drawing/2014/main" id="{A91BEA1C-5053-C9C4-4F0E-942A1C92D4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4593" y="3441700"/>
            <a:ext cx="3299023" cy="3378200"/>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4">
            <a:extLst>
              <a:ext uri="{FF2B5EF4-FFF2-40B4-BE49-F238E27FC236}">
                <a16:creationId xmlns:a16="http://schemas.microsoft.com/office/drawing/2014/main" id="{262BF0CC-A8BF-775C-9A40-35863FAE36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65582"/>
            <a:ext cx="5514844" cy="4915231"/>
          </a:xfrm>
          <a:prstGeom prst="rect">
            <a:avLst/>
          </a:prstGeom>
          <a:noFill/>
          <a:extLst>
            <a:ext uri="{909E8E84-426E-40DD-AFC4-6F175D3DCCD1}">
              <a14:hiddenFill xmlns:a14="http://schemas.microsoft.com/office/drawing/2010/main">
                <a:solidFill>
                  <a:srgbClr val="FFFFFF"/>
                </a:solidFill>
              </a14:hiddenFill>
            </a:ext>
          </a:extLst>
        </p:spPr>
      </p:pic>
      <p:sp>
        <p:nvSpPr>
          <p:cNvPr id="21" name="ZoneTexte 20">
            <a:extLst>
              <a:ext uri="{FF2B5EF4-FFF2-40B4-BE49-F238E27FC236}">
                <a16:creationId xmlns:a16="http://schemas.microsoft.com/office/drawing/2014/main" id="{A7595458-BA2F-7854-FE97-0716D2192C25}"/>
              </a:ext>
            </a:extLst>
          </p:cNvPr>
          <p:cNvSpPr txBox="1"/>
          <p:nvPr/>
        </p:nvSpPr>
        <p:spPr>
          <a:xfrm>
            <a:off x="28575" y="-29071"/>
            <a:ext cx="5476875" cy="40011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fr-FR" sz="2000" b="1" dirty="0">
                <a:ln/>
                <a:solidFill>
                  <a:srgbClr val="C00000"/>
                </a:solidFill>
                <a:latin typeface="Montserrat" panose="00000500000000000000" pitchFamily="2" charset="0"/>
              </a:rPr>
              <a:t>Résultats de modélisation des images</a:t>
            </a:r>
          </a:p>
        </p:txBody>
      </p:sp>
    </p:spTree>
    <p:extLst>
      <p:ext uri="{BB962C8B-B14F-4D97-AF65-F5344CB8AC3E}">
        <p14:creationId xmlns:p14="http://schemas.microsoft.com/office/powerpoint/2010/main" val="38838847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96ECDF90-6F9D-F858-10AD-93B553694B1D}"/>
              </a:ext>
            </a:extLst>
          </p:cNvPr>
          <p:cNvSpPr>
            <a:spLocks noGrp="1"/>
          </p:cNvSpPr>
          <p:nvPr>
            <p:ph type="sldNum" sz="quarter" idx="12"/>
          </p:nvPr>
        </p:nvSpPr>
        <p:spPr/>
        <p:txBody>
          <a:bodyPr/>
          <a:lstStyle/>
          <a:p>
            <a:fld id="{634D3168-312C-4DA0-958E-1CEFF0215284}" type="slidenum">
              <a:rPr lang="fr-FR" sz="1600" smtClean="0">
                <a:latin typeface="Montserrat" panose="00000500000000000000" pitchFamily="2" charset="0"/>
              </a:rPr>
              <a:t>26</a:t>
            </a:fld>
            <a:endParaRPr lang="fr-FR" sz="1600">
              <a:latin typeface="Montserrat" panose="00000500000000000000" pitchFamily="2" charset="0"/>
            </a:endParaRPr>
          </a:p>
        </p:txBody>
      </p:sp>
      <p:pic>
        <p:nvPicPr>
          <p:cNvPr id="39938" name="Picture 2">
            <a:extLst>
              <a:ext uri="{FF2B5EF4-FFF2-40B4-BE49-F238E27FC236}">
                <a16:creationId xmlns:a16="http://schemas.microsoft.com/office/drawing/2014/main" id="{D1086550-7749-A83C-09E6-8E2BB76583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3068" y="1382850"/>
            <a:ext cx="6239390" cy="547515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FAB953ED-E9F1-5678-BCF5-B933291B7D1E}"/>
              </a:ext>
            </a:extLst>
          </p:cNvPr>
          <p:cNvSpPr txBox="1"/>
          <p:nvPr/>
        </p:nvSpPr>
        <p:spPr>
          <a:xfrm>
            <a:off x="-28575" y="-3691"/>
            <a:ext cx="5324475" cy="461665"/>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fr-FR" sz="2400" b="1" dirty="0">
                <a:ln/>
                <a:solidFill>
                  <a:srgbClr val="C00000"/>
                </a:solidFill>
                <a:latin typeface="Montserrat" panose="00000500000000000000" pitchFamily="2" charset="0"/>
              </a:rPr>
              <a:t>Amélioration de ResNet50</a:t>
            </a:r>
          </a:p>
        </p:txBody>
      </p:sp>
      <p:sp>
        <p:nvSpPr>
          <p:cNvPr id="8" name="Forme libre : forme 7">
            <a:extLst>
              <a:ext uri="{FF2B5EF4-FFF2-40B4-BE49-F238E27FC236}">
                <a16:creationId xmlns:a16="http://schemas.microsoft.com/office/drawing/2014/main" id="{FDD2507F-E312-96BD-8198-30A52AC18EBE}"/>
              </a:ext>
            </a:extLst>
          </p:cNvPr>
          <p:cNvSpPr/>
          <p:nvPr/>
        </p:nvSpPr>
        <p:spPr>
          <a:xfrm>
            <a:off x="968139" y="429400"/>
            <a:ext cx="3582248" cy="818376"/>
          </a:xfrm>
          <a:custGeom>
            <a:avLst/>
            <a:gdLst>
              <a:gd name="connsiteX0" fmla="*/ 0 w 3582248"/>
              <a:gd name="connsiteY0" fmla="*/ 0 h 818376"/>
              <a:gd name="connsiteX1" fmla="*/ 3173060 w 3582248"/>
              <a:gd name="connsiteY1" fmla="*/ 0 h 818376"/>
              <a:gd name="connsiteX2" fmla="*/ 3582248 w 3582248"/>
              <a:gd name="connsiteY2" fmla="*/ 409188 h 818376"/>
              <a:gd name="connsiteX3" fmla="*/ 3173060 w 3582248"/>
              <a:gd name="connsiteY3" fmla="*/ 818376 h 818376"/>
              <a:gd name="connsiteX4" fmla="*/ 0 w 3582248"/>
              <a:gd name="connsiteY4" fmla="*/ 818376 h 818376"/>
              <a:gd name="connsiteX5" fmla="*/ 409188 w 3582248"/>
              <a:gd name="connsiteY5" fmla="*/ 409188 h 818376"/>
              <a:gd name="connsiteX6" fmla="*/ 0 w 3582248"/>
              <a:gd name="connsiteY6" fmla="*/ 0 h 818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2248" h="818376">
                <a:moveTo>
                  <a:pt x="0" y="0"/>
                </a:moveTo>
                <a:lnTo>
                  <a:pt x="3173060" y="0"/>
                </a:lnTo>
                <a:lnTo>
                  <a:pt x="3582248" y="409188"/>
                </a:lnTo>
                <a:lnTo>
                  <a:pt x="3173060" y="818376"/>
                </a:lnTo>
                <a:lnTo>
                  <a:pt x="0" y="818376"/>
                </a:lnTo>
                <a:lnTo>
                  <a:pt x="409188" y="409188"/>
                </a:lnTo>
                <a:lnTo>
                  <a:pt x="0" y="0"/>
                </a:lnTo>
                <a:close/>
              </a:path>
            </a:pathLst>
          </a:cu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txBody>
          <a:bodyPr spcFirstLastPara="0" vert="horz" wrap="square" lIns="473196" tIns="21336" rIns="430524"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tx1"/>
                </a:solidFill>
                <a:latin typeface="Montserrat" panose="00000500000000000000" pitchFamily="2" charset="0"/>
              </a:rPr>
              <a:t>Améliorer ResNet50</a:t>
            </a:r>
          </a:p>
        </p:txBody>
      </p:sp>
      <p:sp>
        <p:nvSpPr>
          <p:cNvPr id="9" name="Forme libre : forme 8">
            <a:extLst>
              <a:ext uri="{FF2B5EF4-FFF2-40B4-BE49-F238E27FC236}">
                <a16:creationId xmlns:a16="http://schemas.microsoft.com/office/drawing/2014/main" id="{297E37EE-5E22-22F5-8553-DB057F20BBCA}"/>
              </a:ext>
            </a:extLst>
          </p:cNvPr>
          <p:cNvSpPr/>
          <p:nvPr/>
        </p:nvSpPr>
        <p:spPr>
          <a:xfrm>
            <a:off x="4192162" y="429400"/>
            <a:ext cx="3582248" cy="818376"/>
          </a:xfrm>
          <a:custGeom>
            <a:avLst/>
            <a:gdLst>
              <a:gd name="connsiteX0" fmla="*/ 0 w 3582248"/>
              <a:gd name="connsiteY0" fmla="*/ 0 h 818376"/>
              <a:gd name="connsiteX1" fmla="*/ 3173060 w 3582248"/>
              <a:gd name="connsiteY1" fmla="*/ 0 h 818376"/>
              <a:gd name="connsiteX2" fmla="*/ 3582248 w 3582248"/>
              <a:gd name="connsiteY2" fmla="*/ 409188 h 818376"/>
              <a:gd name="connsiteX3" fmla="*/ 3173060 w 3582248"/>
              <a:gd name="connsiteY3" fmla="*/ 818376 h 818376"/>
              <a:gd name="connsiteX4" fmla="*/ 0 w 3582248"/>
              <a:gd name="connsiteY4" fmla="*/ 818376 h 818376"/>
              <a:gd name="connsiteX5" fmla="*/ 409188 w 3582248"/>
              <a:gd name="connsiteY5" fmla="*/ 409188 h 818376"/>
              <a:gd name="connsiteX6" fmla="*/ 0 w 3582248"/>
              <a:gd name="connsiteY6" fmla="*/ 0 h 818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2248" h="818376">
                <a:moveTo>
                  <a:pt x="0" y="0"/>
                </a:moveTo>
                <a:lnTo>
                  <a:pt x="3173060" y="0"/>
                </a:lnTo>
                <a:lnTo>
                  <a:pt x="3582248" y="409188"/>
                </a:lnTo>
                <a:lnTo>
                  <a:pt x="3173060" y="818376"/>
                </a:lnTo>
                <a:lnTo>
                  <a:pt x="0" y="818376"/>
                </a:lnTo>
                <a:lnTo>
                  <a:pt x="409188" y="409188"/>
                </a:lnTo>
                <a:lnTo>
                  <a:pt x="0" y="0"/>
                </a:lnTo>
                <a:close/>
              </a:path>
            </a:pathLst>
          </a:custGeom>
        </p:spPr>
        <p:style>
          <a:lnRef idx="0">
            <a:schemeClr val="lt1">
              <a:hueOff val="0"/>
              <a:satOff val="0"/>
              <a:lumOff val="0"/>
              <a:alphaOff val="0"/>
            </a:schemeClr>
          </a:lnRef>
          <a:fillRef idx="3">
            <a:schemeClr val="accent4">
              <a:hueOff val="4900445"/>
              <a:satOff val="-20388"/>
              <a:lumOff val="4804"/>
              <a:alphaOff val="0"/>
            </a:schemeClr>
          </a:fillRef>
          <a:effectRef idx="3">
            <a:schemeClr val="accent4">
              <a:hueOff val="4900445"/>
              <a:satOff val="-20388"/>
              <a:lumOff val="4804"/>
              <a:alphaOff val="0"/>
            </a:schemeClr>
          </a:effectRef>
          <a:fontRef idx="minor">
            <a:schemeClr val="lt1"/>
          </a:fontRef>
        </p:style>
        <p:txBody>
          <a:bodyPr spcFirstLastPara="0" vert="horz" wrap="square" lIns="473196" tIns="21336" rIns="430524"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tx1"/>
                </a:solidFill>
                <a:latin typeface="Montserrat" panose="00000500000000000000" pitchFamily="2" charset="0"/>
              </a:rPr>
              <a:t>Concaténation (Word2vec+ResNet50)</a:t>
            </a:r>
          </a:p>
        </p:txBody>
      </p:sp>
      <p:sp>
        <p:nvSpPr>
          <p:cNvPr id="10" name="Forme libre : forme 9">
            <a:extLst>
              <a:ext uri="{FF2B5EF4-FFF2-40B4-BE49-F238E27FC236}">
                <a16:creationId xmlns:a16="http://schemas.microsoft.com/office/drawing/2014/main" id="{87D20B7D-B136-21DF-C8D0-7EB3FC789FE2}"/>
              </a:ext>
            </a:extLst>
          </p:cNvPr>
          <p:cNvSpPr/>
          <p:nvPr/>
        </p:nvSpPr>
        <p:spPr>
          <a:xfrm>
            <a:off x="7416185" y="429400"/>
            <a:ext cx="3582248" cy="818376"/>
          </a:xfrm>
          <a:custGeom>
            <a:avLst/>
            <a:gdLst>
              <a:gd name="connsiteX0" fmla="*/ 0 w 3582248"/>
              <a:gd name="connsiteY0" fmla="*/ 0 h 818376"/>
              <a:gd name="connsiteX1" fmla="*/ 3173060 w 3582248"/>
              <a:gd name="connsiteY1" fmla="*/ 0 h 818376"/>
              <a:gd name="connsiteX2" fmla="*/ 3582248 w 3582248"/>
              <a:gd name="connsiteY2" fmla="*/ 409188 h 818376"/>
              <a:gd name="connsiteX3" fmla="*/ 3173060 w 3582248"/>
              <a:gd name="connsiteY3" fmla="*/ 818376 h 818376"/>
              <a:gd name="connsiteX4" fmla="*/ 0 w 3582248"/>
              <a:gd name="connsiteY4" fmla="*/ 818376 h 818376"/>
              <a:gd name="connsiteX5" fmla="*/ 409188 w 3582248"/>
              <a:gd name="connsiteY5" fmla="*/ 409188 h 818376"/>
              <a:gd name="connsiteX6" fmla="*/ 0 w 3582248"/>
              <a:gd name="connsiteY6" fmla="*/ 0 h 818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2248" h="818376">
                <a:moveTo>
                  <a:pt x="0" y="0"/>
                </a:moveTo>
                <a:lnTo>
                  <a:pt x="3173060" y="0"/>
                </a:lnTo>
                <a:lnTo>
                  <a:pt x="3582248" y="409188"/>
                </a:lnTo>
                <a:lnTo>
                  <a:pt x="3173060" y="818376"/>
                </a:lnTo>
                <a:lnTo>
                  <a:pt x="0" y="818376"/>
                </a:lnTo>
                <a:lnTo>
                  <a:pt x="409188" y="409188"/>
                </a:lnTo>
                <a:lnTo>
                  <a:pt x="0" y="0"/>
                </a:lnTo>
                <a:close/>
              </a:path>
            </a:pathLst>
          </a:custGeom>
        </p:spPr>
        <p:style>
          <a:lnRef idx="0">
            <a:schemeClr val="lt1">
              <a:hueOff val="0"/>
              <a:satOff val="0"/>
              <a:lumOff val="0"/>
              <a:alphaOff val="0"/>
            </a:schemeClr>
          </a:lnRef>
          <a:fillRef idx="3">
            <a:schemeClr val="accent4">
              <a:hueOff val="9800891"/>
              <a:satOff val="-40777"/>
              <a:lumOff val="9608"/>
              <a:alphaOff val="0"/>
            </a:schemeClr>
          </a:fillRef>
          <a:effectRef idx="3">
            <a:schemeClr val="accent4">
              <a:hueOff val="9800891"/>
              <a:satOff val="-40777"/>
              <a:lumOff val="9608"/>
              <a:alphaOff val="0"/>
            </a:schemeClr>
          </a:effectRef>
          <a:fontRef idx="minor">
            <a:schemeClr val="lt1"/>
          </a:fontRef>
        </p:style>
        <p:txBody>
          <a:bodyPr spcFirstLastPara="0" vert="horz" wrap="square" lIns="473196" tIns="21336" rIns="430524" bIns="21336"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tx1"/>
                </a:solidFill>
                <a:latin typeface="Montserrat" panose="00000500000000000000" pitchFamily="2" charset="0"/>
              </a:rPr>
              <a:t>Augmentation ARI = 0.41</a:t>
            </a:r>
          </a:p>
        </p:txBody>
      </p:sp>
      <p:pic>
        <p:nvPicPr>
          <p:cNvPr id="13" name="Picture 4">
            <a:extLst>
              <a:ext uri="{FF2B5EF4-FFF2-40B4-BE49-F238E27FC236}">
                <a16:creationId xmlns:a16="http://schemas.microsoft.com/office/drawing/2014/main" id="{E3761883-3A1D-E0E6-101D-77139052BB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82850"/>
            <a:ext cx="6143068" cy="547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367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par>
                                <p:cTn id="18" presetID="22" presetClass="entr" presetSubtype="1" fill="hold" nodeType="withEffect">
                                  <p:stCondLst>
                                    <p:cond delay="0"/>
                                  </p:stCondLst>
                                  <p:childTnLst>
                                    <p:set>
                                      <p:cBhvr>
                                        <p:cTn id="19" dur="1" fill="hold">
                                          <p:stCondLst>
                                            <p:cond delay="0"/>
                                          </p:stCondLst>
                                        </p:cTn>
                                        <p:tgtEl>
                                          <p:spTgt spid="39938"/>
                                        </p:tgtEl>
                                        <p:attrNameLst>
                                          <p:attrName>style.visibility</p:attrName>
                                        </p:attrNameLst>
                                      </p:cBhvr>
                                      <p:to>
                                        <p:strVal val="visible"/>
                                      </p:to>
                                    </p:set>
                                    <p:animEffect transition="in" filter="wipe(up)">
                                      <p:cBhvr>
                                        <p:cTn id="20" dur="500"/>
                                        <p:tgtEl>
                                          <p:spTgt spid="39938"/>
                                        </p:tgtEl>
                                      </p:cBhvr>
                                    </p:animEffect>
                                  </p:childTnLst>
                                </p:cTn>
                              </p:par>
                              <p:par>
                                <p:cTn id="21" presetID="22" presetClass="entr" presetSubtype="8"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CD135834-24DE-47A1-A2AE-29D8656CF623}"/>
              </a:ext>
            </a:extLst>
          </p:cNvPr>
          <p:cNvSpPr txBox="1"/>
          <p:nvPr/>
        </p:nvSpPr>
        <p:spPr>
          <a:xfrm>
            <a:off x="450850" y="177426"/>
            <a:ext cx="6111875" cy="1077218"/>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fr-FR" sz="3200" b="1" dirty="0">
                <a:ln/>
                <a:solidFill>
                  <a:srgbClr val="C00000"/>
                </a:solidFill>
              </a:rPr>
              <a:t>Sommaire </a:t>
            </a:r>
          </a:p>
          <a:p>
            <a:endParaRPr lang="fr-FR" sz="3200" b="1" dirty="0">
              <a:ln/>
              <a:solidFill>
                <a:srgbClr val="C00000"/>
              </a:solidFill>
            </a:endParaRPr>
          </a:p>
        </p:txBody>
      </p:sp>
      <p:graphicFrame>
        <p:nvGraphicFramePr>
          <p:cNvPr id="2" name="Diagramme 1">
            <a:extLst>
              <a:ext uri="{FF2B5EF4-FFF2-40B4-BE49-F238E27FC236}">
                <a16:creationId xmlns:a16="http://schemas.microsoft.com/office/drawing/2014/main" id="{EA3DD11D-F642-406A-833E-304202114817}"/>
              </a:ext>
            </a:extLst>
          </p:cNvPr>
          <p:cNvGraphicFramePr/>
          <p:nvPr>
            <p:extLst>
              <p:ext uri="{D42A27DB-BD31-4B8C-83A1-F6EECF244321}">
                <p14:modId xmlns:p14="http://schemas.microsoft.com/office/powerpoint/2010/main" val="757418675"/>
              </p:ext>
            </p:extLst>
          </p:nvPr>
        </p:nvGraphicFramePr>
        <p:xfrm>
          <a:off x="450850" y="843491"/>
          <a:ext cx="10502900" cy="58370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Espace réservé du numéro de diapositive 2">
            <a:extLst>
              <a:ext uri="{FF2B5EF4-FFF2-40B4-BE49-F238E27FC236}">
                <a16:creationId xmlns:a16="http://schemas.microsoft.com/office/drawing/2014/main" id="{737F07CE-56FA-42E4-9EDF-EF3DF9C5E56F}"/>
              </a:ext>
            </a:extLst>
          </p:cNvPr>
          <p:cNvSpPr>
            <a:spLocks noGrp="1"/>
          </p:cNvSpPr>
          <p:nvPr>
            <p:ph type="sldNum" sz="quarter" idx="12"/>
          </p:nvPr>
        </p:nvSpPr>
        <p:spPr/>
        <p:txBody>
          <a:bodyPr/>
          <a:lstStyle/>
          <a:p>
            <a:fld id="{1153B9BC-1C73-478A-AC4C-827B1BECB134}" type="slidenum">
              <a:rPr lang="fr-FR" smtClean="0"/>
              <a:t>27</a:t>
            </a:fld>
            <a:endParaRPr lang="fr-FR"/>
          </a:p>
        </p:txBody>
      </p:sp>
      <p:pic>
        <p:nvPicPr>
          <p:cNvPr id="6" name="Picture 2" descr="OpenClassrooms — Wikipédia">
            <a:extLst>
              <a:ext uri="{FF2B5EF4-FFF2-40B4-BE49-F238E27FC236}">
                <a16:creationId xmlns:a16="http://schemas.microsoft.com/office/drawing/2014/main" id="{37245BD1-22F1-202C-F63B-79ED094615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66696" y="0"/>
            <a:ext cx="1025304" cy="1025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09811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E5F3231-8B50-5D4C-B032-B4A114ECDBC2}"/>
              </a:ext>
            </a:extLst>
          </p:cNvPr>
          <p:cNvSpPr>
            <a:spLocks noGrp="1"/>
          </p:cNvSpPr>
          <p:nvPr>
            <p:ph type="sldNum" sz="quarter" idx="12"/>
          </p:nvPr>
        </p:nvSpPr>
        <p:spPr/>
        <p:txBody>
          <a:bodyPr/>
          <a:lstStyle/>
          <a:p>
            <a:fld id="{634D3168-312C-4DA0-958E-1CEFF0215284}" type="slidenum">
              <a:rPr lang="fr-FR" smtClean="0"/>
              <a:t>28</a:t>
            </a:fld>
            <a:endParaRPr lang="fr-FR"/>
          </a:p>
        </p:txBody>
      </p:sp>
      <p:sp>
        <p:nvSpPr>
          <p:cNvPr id="15" name="ZoneTexte 14">
            <a:extLst>
              <a:ext uri="{FF2B5EF4-FFF2-40B4-BE49-F238E27FC236}">
                <a16:creationId xmlns:a16="http://schemas.microsoft.com/office/drawing/2014/main" id="{65E0CB0F-EF3D-5294-FFDE-667D75210CC7}"/>
              </a:ext>
            </a:extLst>
          </p:cNvPr>
          <p:cNvSpPr txBox="1"/>
          <p:nvPr/>
        </p:nvSpPr>
        <p:spPr>
          <a:xfrm>
            <a:off x="-17463" y="555625"/>
            <a:ext cx="5684838" cy="4362989"/>
          </a:xfrm>
          <a:prstGeom prst="rect">
            <a:avLst/>
          </a:prstGeom>
          <a:noFill/>
        </p:spPr>
        <p:txBody>
          <a:bodyPr wrap="square">
            <a:spAutoFit/>
          </a:bodyPr>
          <a:lstStyle/>
          <a:p>
            <a:pPr marL="285750" indent="-285750" algn="just">
              <a:buFont typeface="Wingdings" panose="05000000000000000000" pitchFamily="2" charset="2"/>
              <a:buChar char="§"/>
            </a:pPr>
            <a:r>
              <a:rPr lang="fr-FR" sz="1600" dirty="0">
                <a:latin typeface="Montserrat" panose="00000500000000000000" pitchFamily="2" charset="0"/>
              </a:rPr>
              <a:t>La </a:t>
            </a:r>
            <a:r>
              <a:rPr lang="fr-FR" sz="1600" i="0" dirty="0">
                <a:effectLst/>
                <a:latin typeface="Montserrat" panose="00000500000000000000" pitchFamily="2" charset="0"/>
              </a:rPr>
              <a:t>mission était de réaliser une première étude de faisabilité d'un moteur de classification d'articles, basé sur une image et une description, pour l'automatisation de l'attribution de la catégorie de l'article et non pas un moteur de classification supervisée. </a:t>
            </a:r>
          </a:p>
          <a:p>
            <a:pPr marL="285750" indent="-285750" algn="just">
              <a:buFont typeface="Wingdings" panose="05000000000000000000" pitchFamily="2" charset="2"/>
              <a:buChar char="§"/>
            </a:pPr>
            <a:endParaRPr lang="fr-FR" sz="1600" i="0" dirty="0">
              <a:effectLst/>
              <a:latin typeface="Montserrat" panose="00000500000000000000" pitchFamily="2" charset="0"/>
            </a:endParaRPr>
          </a:p>
          <a:p>
            <a:pPr marL="285750" indent="-285750" algn="just">
              <a:lnSpc>
                <a:spcPct val="150000"/>
              </a:lnSpc>
              <a:buFont typeface="Wingdings" panose="05000000000000000000" pitchFamily="2" charset="2"/>
              <a:buChar char="§"/>
            </a:pPr>
            <a:r>
              <a:rPr lang="fr-FR" sz="1600" dirty="0">
                <a:latin typeface="Montserrat" panose="00000500000000000000" pitchFamily="2" charset="0"/>
              </a:rPr>
              <a:t>La démarche comprend : </a:t>
            </a:r>
          </a:p>
          <a:p>
            <a:pPr marL="540000" indent="-285750" algn="just">
              <a:lnSpc>
                <a:spcPct val="150000"/>
              </a:lnSpc>
              <a:buFont typeface="Courier New" panose="02070309020205020404" pitchFamily="49" charset="0"/>
              <a:buChar char="­"/>
            </a:pPr>
            <a:r>
              <a:rPr lang="fr-FR" sz="1600" dirty="0">
                <a:latin typeface="Montserrat" panose="00000500000000000000" pitchFamily="2" charset="0"/>
              </a:rPr>
              <a:t>Extraction des </a:t>
            </a:r>
            <a:r>
              <a:rPr lang="fr-FR" sz="1600" dirty="0" err="1">
                <a:latin typeface="Montserrat" panose="00000500000000000000" pitchFamily="2" charset="0"/>
              </a:rPr>
              <a:t>features</a:t>
            </a:r>
            <a:r>
              <a:rPr lang="fr-FR" sz="1600" dirty="0">
                <a:latin typeface="Montserrat" panose="00000500000000000000" pitchFamily="2" charset="0"/>
              </a:rPr>
              <a:t> à partir des descriptions des produits et des images.</a:t>
            </a:r>
          </a:p>
          <a:p>
            <a:pPr marL="540000" indent="-285750" algn="just">
              <a:lnSpc>
                <a:spcPct val="150000"/>
              </a:lnSpc>
              <a:buFont typeface="Courier New" panose="02070309020205020404" pitchFamily="49" charset="0"/>
              <a:buChar char="­"/>
            </a:pPr>
            <a:r>
              <a:rPr lang="fr-FR" sz="1600" dirty="0">
                <a:latin typeface="Montserrat" panose="00000500000000000000" pitchFamily="2" charset="0"/>
              </a:rPr>
              <a:t>Une réduction dimensionnelle.</a:t>
            </a:r>
          </a:p>
          <a:p>
            <a:pPr marL="540000" indent="-285750" algn="just">
              <a:lnSpc>
                <a:spcPct val="150000"/>
              </a:lnSpc>
              <a:buFont typeface="Courier New" panose="02070309020205020404" pitchFamily="49" charset="0"/>
              <a:buChar char="­"/>
            </a:pPr>
            <a:r>
              <a:rPr lang="fr-FR" sz="1600" dirty="0">
                <a:latin typeface="Montserrat" panose="00000500000000000000" pitchFamily="2" charset="0"/>
              </a:rPr>
              <a:t>Un clustering suivi de calcul de similarité entre les catégories réelles et les clusters.</a:t>
            </a:r>
          </a:p>
          <a:p>
            <a:pPr marL="285750" indent="-285750" algn="just">
              <a:lnSpc>
                <a:spcPct val="150000"/>
              </a:lnSpc>
              <a:buFont typeface="Wingdings" panose="05000000000000000000" pitchFamily="2" charset="2"/>
              <a:buChar char="§"/>
            </a:pPr>
            <a:endParaRPr lang="fr-FR" sz="1600" dirty="0"/>
          </a:p>
        </p:txBody>
      </p:sp>
      <p:sp>
        <p:nvSpPr>
          <p:cNvPr id="16" name="ZoneTexte 15">
            <a:extLst>
              <a:ext uri="{FF2B5EF4-FFF2-40B4-BE49-F238E27FC236}">
                <a16:creationId xmlns:a16="http://schemas.microsoft.com/office/drawing/2014/main" id="{82A24FF6-E241-248E-1A73-2E40548966AA}"/>
              </a:ext>
            </a:extLst>
          </p:cNvPr>
          <p:cNvSpPr txBox="1"/>
          <p:nvPr/>
        </p:nvSpPr>
        <p:spPr>
          <a:xfrm>
            <a:off x="48577" y="17016"/>
            <a:ext cx="6111875" cy="1077218"/>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fr-FR" sz="3200" b="1">
                <a:ln/>
                <a:solidFill>
                  <a:srgbClr val="C00000"/>
                </a:solidFill>
              </a:rPr>
              <a:t>Conclusion  </a:t>
            </a:r>
          </a:p>
          <a:p>
            <a:endParaRPr lang="fr-FR" sz="3200" b="1" dirty="0">
              <a:ln/>
              <a:solidFill>
                <a:srgbClr val="C00000"/>
              </a:solidFill>
            </a:endParaRPr>
          </a:p>
        </p:txBody>
      </p:sp>
      <p:pic>
        <p:nvPicPr>
          <p:cNvPr id="17" name="Picture 7" descr="deep learning for text analysis for Sale OFF 70%">
            <a:extLst>
              <a:ext uri="{FF2B5EF4-FFF2-40B4-BE49-F238E27FC236}">
                <a16:creationId xmlns:a16="http://schemas.microsoft.com/office/drawing/2014/main" id="{81B990DC-A9BF-64FF-FEAD-42B69D87B5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6811" y="240536"/>
            <a:ext cx="6339778" cy="37980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2" name="ZoneTexte 31">
            <a:extLst>
              <a:ext uri="{FF2B5EF4-FFF2-40B4-BE49-F238E27FC236}">
                <a16:creationId xmlns:a16="http://schemas.microsoft.com/office/drawing/2014/main" id="{5D0EAA52-3426-31D4-D004-644592EBE8A5}"/>
              </a:ext>
            </a:extLst>
          </p:cNvPr>
          <p:cNvSpPr txBox="1"/>
          <p:nvPr/>
        </p:nvSpPr>
        <p:spPr>
          <a:xfrm>
            <a:off x="-17464" y="4619232"/>
            <a:ext cx="12084051" cy="3046988"/>
          </a:xfrm>
          <a:prstGeom prst="rect">
            <a:avLst/>
          </a:prstGeom>
          <a:noFill/>
        </p:spPr>
        <p:txBody>
          <a:bodyPr wrap="square">
            <a:spAutoFit/>
          </a:bodyPr>
          <a:lstStyle/>
          <a:p>
            <a:pPr marL="285750" indent="-285750" algn="just">
              <a:buFont typeface="Wingdings" panose="05000000000000000000" pitchFamily="2" charset="2"/>
              <a:buChar char="§"/>
            </a:pPr>
            <a:r>
              <a:rPr lang="fr-FR" sz="1600" i="0" dirty="0">
                <a:effectLst/>
                <a:latin typeface="Montserrat" panose="00000500000000000000" pitchFamily="2" charset="0"/>
              </a:rPr>
              <a:t>Ces résultats illustreront le fait que les caractéristiques extraites permettent de regrouper des produits de même catégorie.</a:t>
            </a:r>
          </a:p>
          <a:p>
            <a:pPr marL="285750" indent="-285750" algn="just">
              <a:buFont typeface="Wingdings" panose="05000000000000000000" pitchFamily="2" charset="2"/>
              <a:buChar char="§"/>
            </a:pPr>
            <a:endParaRPr lang="fr-FR" sz="1600" dirty="0">
              <a:latin typeface="Montserrat" panose="00000500000000000000" pitchFamily="2" charset="0"/>
            </a:endParaRPr>
          </a:p>
          <a:p>
            <a:pPr marL="285750" indent="-285750" algn="just">
              <a:buFont typeface="Wingdings" panose="05000000000000000000" pitchFamily="2" charset="2"/>
              <a:buChar char="§"/>
            </a:pPr>
            <a:r>
              <a:rPr lang="fr-FR" sz="1600" dirty="0">
                <a:latin typeface="Montserrat" panose="00000500000000000000" pitchFamily="2" charset="0"/>
              </a:rPr>
              <a:t>Plusieurs modèles de Machines Learning et de Réseaux de Neurones ont été utilisés pour avoir de meilleurs résultats. Les scores sont au alentour de 40% sauf pour Word2vec et TF-IDF qui dépassent 55%. Probablement on peut améliorer les performances en : </a:t>
            </a:r>
          </a:p>
          <a:p>
            <a:pPr marL="540000" indent="-285750" algn="just">
              <a:buFont typeface="Courier New" panose="02070309020205020404" pitchFamily="49" charset="0"/>
              <a:buChar char="­"/>
            </a:pPr>
            <a:r>
              <a:rPr lang="fr-FR" sz="1600" dirty="0">
                <a:latin typeface="Montserrat" panose="00000500000000000000" pitchFamily="2" charset="0"/>
              </a:rPr>
              <a:t>Essayant d’autres réseaux de neurones.</a:t>
            </a:r>
          </a:p>
          <a:p>
            <a:pPr marL="540000" indent="-285750" algn="just">
              <a:buFont typeface="Courier New" panose="02070309020205020404" pitchFamily="49" charset="0"/>
              <a:buChar char="­"/>
            </a:pPr>
            <a:r>
              <a:rPr lang="fr-FR" sz="1600" dirty="0">
                <a:latin typeface="Montserrat" panose="00000500000000000000" pitchFamily="2" charset="0"/>
              </a:rPr>
              <a:t>Ajoutant des données (</a:t>
            </a:r>
            <a:r>
              <a:rPr lang="fr-FR" sz="1600" dirty="0" err="1">
                <a:latin typeface="Montserrat" panose="00000500000000000000" pitchFamily="2" charset="0"/>
              </a:rPr>
              <a:t>dataset</a:t>
            </a:r>
            <a:r>
              <a:rPr lang="fr-FR" sz="1600" dirty="0">
                <a:latin typeface="Montserrat" panose="00000500000000000000" pitchFamily="2" charset="0"/>
              </a:rPr>
              <a:t> plus dense).</a:t>
            </a:r>
          </a:p>
          <a:p>
            <a:pPr marL="285750" indent="-285750" algn="just">
              <a:buFont typeface="Wingdings" panose="05000000000000000000" pitchFamily="2" charset="2"/>
              <a:buChar char="§"/>
            </a:pPr>
            <a:endParaRPr lang="fr-FR" sz="1600" dirty="0">
              <a:latin typeface="Montserrat" panose="00000500000000000000" pitchFamily="2" charset="0"/>
            </a:endParaRPr>
          </a:p>
          <a:p>
            <a:pPr marL="285750" indent="-285750" algn="just">
              <a:buFont typeface="Wingdings" panose="05000000000000000000" pitchFamily="2" charset="2"/>
              <a:buChar char="§"/>
            </a:pPr>
            <a:endParaRPr lang="fr-FR" sz="1600" dirty="0">
              <a:latin typeface="Montserrat" panose="00000500000000000000" pitchFamily="2" charset="0"/>
            </a:endParaRPr>
          </a:p>
          <a:p>
            <a:pPr marL="285750" indent="-285750" algn="just">
              <a:buFont typeface="Wingdings" panose="05000000000000000000" pitchFamily="2" charset="2"/>
              <a:buChar char="§"/>
            </a:pPr>
            <a:endParaRPr lang="fr-FR" sz="1600" dirty="0">
              <a:latin typeface="Montserrat" panose="00000500000000000000" pitchFamily="2" charset="0"/>
            </a:endParaRPr>
          </a:p>
          <a:p>
            <a:pPr marL="285750" indent="-285750" algn="just">
              <a:buFont typeface="Wingdings" panose="05000000000000000000" pitchFamily="2" charset="2"/>
              <a:buChar char="§"/>
            </a:pPr>
            <a:endParaRPr lang="fr-FR" sz="1600" dirty="0">
              <a:latin typeface="Montserrat" panose="00000500000000000000" pitchFamily="2" charset="0"/>
            </a:endParaRPr>
          </a:p>
        </p:txBody>
      </p:sp>
    </p:spTree>
    <p:extLst>
      <p:ext uri="{BB962C8B-B14F-4D97-AF65-F5344CB8AC3E}">
        <p14:creationId xmlns:p14="http://schemas.microsoft.com/office/powerpoint/2010/main" val="28652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animEffect transition="in" filter="wipe(left)">
                                      <p:cBhvr>
                                        <p:cTn id="7" dur="500"/>
                                        <p:tgtEl>
                                          <p:spTgt spid="15">
                                            <p:txEl>
                                              <p:pRg st="2" end="2"/>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5">
                                            <p:txEl>
                                              <p:pRg st="3" end="3"/>
                                            </p:txEl>
                                          </p:spTgt>
                                        </p:tgtEl>
                                        <p:attrNameLst>
                                          <p:attrName>style.visibility</p:attrName>
                                        </p:attrNameLst>
                                      </p:cBhvr>
                                      <p:to>
                                        <p:strVal val="visible"/>
                                      </p:to>
                                    </p:set>
                                    <p:animEffect transition="in" filter="wipe(left)">
                                      <p:cBhvr>
                                        <p:cTn id="10" dur="500"/>
                                        <p:tgtEl>
                                          <p:spTgt spid="15">
                                            <p:txEl>
                                              <p:pRg st="3" end="3"/>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15">
                                            <p:txEl>
                                              <p:pRg st="4" end="4"/>
                                            </p:txEl>
                                          </p:spTgt>
                                        </p:tgtEl>
                                        <p:attrNameLst>
                                          <p:attrName>style.visibility</p:attrName>
                                        </p:attrNameLst>
                                      </p:cBhvr>
                                      <p:to>
                                        <p:strVal val="visible"/>
                                      </p:to>
                                    </p:set>
                                    <p:animEffect transition="in" filter="wipe(left)">
                                      <p:cBhvr>
                                        <p:cTn id="13" dur="500"/>
                                        <p:tgtEl>
                                          <p:spTgt spid="15">
                                            <p:txEl>
                                              <p:pRg st="4" end="4"/>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15">
                                            <p:txEl>
                                              <p:pRg st="5" end="5"/>
                                            </p:txEl>
                                          </p:spTgt>
                                        </p:tgtEl>
                                        <p:attrNameLst>
                                          <p:attrName>style.visibility</p:attrName>
                                        </p:attrNameLst>
                                      </p:cBhvr>
                                      <p:to>
                                        <p:strVal val="visible"/>
                                      </p:to>
                                    </p:set>
                                    <p:animEffect transition="in" filter="wipe(left)">
                                      <p:cBhvr>
                                        <p:cTn id="16" dur="500"/>
                                        <p:tgtEl>
                                          <p:spTgt spid="15">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left)">
                                      <p:cBhvr>
                                        <p:cTn id="2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1996"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986" name="Picture 2">
            <a:extLst>
              <a:ext uri="{FF2B5EF4-FFF2-40B4-BE49-F238E27FC236}">
                <a16:creationId xmlns:a16="http://schemas.microsoft.com/office/drawing/2014/main" id="{7BD22592-0441-CCA8-829E-FF75C45DE284}"/>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5110" b="10620"/>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42AF8955-96AC-0338-C4B6-5D65E0C2B389}"/>
              </a:ext>
            </a:extLst>
          </p:cNvPr>
          <p:cNvSpPr txBox="1"/>
          <p:nvPr/>
        </p:nvSpPr>
        <p:spPr>
          <a:xfrm>
            <a:off x="-261620" y="3289541"/>
            <a:ext cx="9144000" cy="1015520"/>
          </a:xfrm>
          <a:prstGeom prst="rect">
            <a:avLst/>
          </a:prstGeom>
        </p:spPr>
        <p:txBody>
          <a:bodyPr vert="horz" lIns="91440" tIns="45720" rIns="91440" bIns="45720" rtlCol="0" anchor="b">
            <a:normAutofit/>
            <a:scene3d>
              <a:camera prst="orthographicFront"/>
              <a:lightRig rig="soft" dir="t">
                <a:rot lat="0" lon="0" rev="15600000"/>
              </a:lightRig>
            </a:scene3d>
            <a:sp3d extrusionH="57150" prstMaterial="softEdge">
              <a:bevelT w="25400" h="38100"/>
            </a:sp3d>
          </a:bodyPr>
          <a:lstStyle/>
          <a:p>
            <a:pPr algn="ctr">
              <a:lnSpc>
                <a:spcPct val="90000"/>
              </a:lnSpc>
              <a:spcBef>
                <a:spcPct val="0"/>
              </a:spcBef>
              <a:spcAft>
                <a:spcPts val="600"/>
              </a:spcAft>
            </a:pPr>
            <a:r>
              <a:rPr lang="en-US" sz="4800" b="1" dirty="0">
                <a:ln/>
                <a:solidFill>
                  <a:srgbClr val="FFFFFF"/>
                </a:solidFill>
                <a:latin typeface="Montserrat" panose="00000500000000000000" pitchFamily="2" charset="0"/>
                <a:ea typeface="+mj-ea"/>
                <a:cs typeface="+mj-cs"/>
              </a:rPr>
              <a:t>Merci pour </a:t>
            </a:r>
            <a:r>
              <a:rPr lang="en-US" sz="4800" b="1" dirty="0" err="1">
                <a:ln/>
                <a:solidFill>
                  <a:srgbClr val="FFFFFF"/>
                </a:solidFill>
                <a:latin typeface="Montserrat" panose="00000500000000000000" pitchFamily="2" charset="0"/>
                <a:ea typeface="+mj-ea"/>
                <a:cs typeface="+mj-cs"/>
              </a:rPr>
              <a:t>votre</a:t>
            </a:r>
            <a:r>
              <a:rPr lang="en-US" sz="4800" b="1" dirty="0">
                <a:ln/>
                <a:solidFill>
                  <a:srgbClr val="FFFFFF"/>
                </a:solidFill>
                <a:latin typeface="Montserrat" panose="00000500000000000000" pitchFamily="2" charset="0"/>
                <a:ea typeface="+mj-ea"/>
                <a:cs typeface="+mj-cs"/>
              </a:rPr>
              <a:t> attention </a:t>
            </a:r>
          </a:p>
        </p:txBody>
      </p:sp>
      <p:sp>
        <p:nvSpPr>
          <p:cNvPr id="2" name="Espace réservé du numéro de diapositive 1">
            <a:extLst>
              <a:ext uri="{FF2B5EF4-FFF2-40B4-BE49-F238E27FC236}">
                <a16:creationId xmlns:a16="http://schemas.microsoft.com/office/drawing/2014/main" id="{22FDD8C6-AFAB-AC63-CFBE-EF38F97A660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634D3168-312C-4DA0-958E-1CEFF0215284}" type="slidenum">
              <a:rPr lang="en-US">
                <a:solidFill>
                  <a:srgbClr val="FFFFFF"/>
                </a:solidFill>
                <a:latin typeface="Calibri" panose="020F0502020204030204"/>
              </a:rPr>
              <a:pPr>
                <a:spcAft>
                  <a:spcPts val="600"/>
                </a:spcAft>
                <a:defRPr/>
              </a:pPr>
              <a:t>29</a:t>
            </a:fld>
            <a:endParaRPr lang="en-US">
              <a:solidFill>
                <a:srgbClr val="FFFFFF"/>
              </a:solidFill>
              <a:latin typeface="Calibri" panose="020F0502020204030204"/>
            </a:endParaRPr>
          </a:p>
        </p:txBody>
      </p:sp>
    </p:spTree>
    <p:extLst>
      <p:ext uri="{BB962C8B-B14F-4D97-AF65-F5344CB8AC3E}">
        <p14:creationId xmlns:p14="http://schemas.microsoft.com/office/powerpoint/2010/main" val="332127814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CD135834-24DE-47A1-A2AE-29D8656CF623}"/>
              </a:ext>
            </a:extLst>
          </p:cNvPr>
          <p:cNvSpPr txBox="1"/>
          <p:nvPr/>
        </p:nvSpPr>
        <p:spPr>
          <a:xfrm>
            <a:off x="450850" y="177426"/>
            <a:ext cx="6111875" cy="1077218"/>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fr-FR" sz="3200" b="1" dirty="0">
                <a:ln/>
                <a:solidFill>
                  <a:srgbClr val="C00000"/>
                </a:solidFill>
              </a:rPr>
              <a:t>Sommaire </a:t>
            </a:r>
          </a:p>
          <a:p>
            <a:endParaRPr lang="fr-FR" sz="3200" b="1" dirty="0">
              <a:ln/>
              <a:solidFill>
                <a:srgbClr val="C00000"/>
              </a:solidFill>
            </a:endParaRPr>
          </a:p>
        </p:txBody>
      </p:sp>
      <p:graphicFrame>
        <p:nvGraphicFramePr>
          <p:cNvPr id="2" name="Diagramme 1">
            <a:extLst>
              <a:ext uri="{FF2B5EF4-FFF2-40B4-BE49-F238E27FC236}">
                <a16:creationId xmlns:a16="http://schemas.microsoft.com/office/drawing/2014/main" id="{EA3DD11D-F642-406A-833E-304202114817}"/>
              </a:ext>
            </a:extLst>
          </p:cNvPr>
          <p:cNvGraphicFramePr/>
          <p:nvPr>
            <p:extLst>
              <p:ext uri="{D42A27DB-BD31-4B8C-83A1-F6EECF244321}">
                <p14:modId xmlns:p14="http://schemas.microsoft.com/office/powerpoint/2010/main" val="2966365394"/>
              </p:ext>
            </p:extLst>
          </p:nvPr>
        </p:nvGraphicFramePr>
        <p:xfrm>
          <a:off x="450850" y="843491"/>
          <a:ext cx="10502900" cy="58370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Espace réservé du numéro de diapositive 2">
            <a:extLst>
              <a:ext uri="{FF2B5EF4-FFF2-40B4-BE49-F238E27FC236}">
                <a16:creationId xmlns:a16="http://schemas.microsoft.com/office/drawing/2014/main" id="{737F07CE-56FA-42E4-9EDF-EF3DF9C5E56F}"/>
              </a:ext>
            </a:extLst>
          </p:cNvPr>
          <p:cNvSpPr>
            <a:spLocks noGrp="1"/>
          </p:cNvSpPr>
          <p:nvPr>
            <p:ph type="sldNum" sz="quarter" idx="12"/>
          </p:nvPr>
        </p:nvSpPr>
        <p:spPr/>
        <p:txBody>
          <a:bodyPr/>
          <a:lstStyle/>
          <a:p>
            <a:fld id="{1153B9BC-1C73-478A-AC4C-827B1BECB134}" type="slidenum">
              <a:rPr lang="fr-FR" smtClean="0"/>
              <a:t>3</a:t>
            </a:fld>
            <a:endParaRPr lang="fr-FR"/>
          </a:p>
        </p:txBody>
      </p:sp>
      <p:pic>
        <p:nvPicPr>
          <p:cNvPr id="6" name="Picture 2" descr="OpenClassrooms — Wikipédia">
            <a:extLst>
              <a:ext uri="{FF2B5EF4-FFF2-40B4-BE49-F238E27FC236}">
                <a16:creationId xmlns:a16="http://schemas.microsoft.com/office/drawing/2014/main" id="{37245BD1-22F1-202C-F63B-79ED094615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66696" y="0"/>
            <a:ext cx="1025304" cy="1025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880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D03556EA-2B1D-76DD-54C7-8B974E43528A}"/>
              </a:ext>
            </a:extLst>
          </p:cNvPr>
          <p:cNvSpPr txBox="1"/>
          <p:nvPr/>
        </p:nvSpPr>
        <p:spPr>
          <a:xfrm>
            <a:off x="97676" y="-143419"/>
            <a:ext cx="4832802" cy="828083"/>
          </a:xfrm>
          <a:prstGeom prst="rect">
            <a:avLst/>
          </a:prstGeom>
        </p:spPr>
        <p:txBody>
          <a:bodyPr vert="horz" lIns="91440" tIns="45720" rIns="91440" bIns="45720" rtlCol="0" anchor="ctr">
            <a:normAutofit/>
            <a:scene3d>
              <a:camera prst="orthographicFront"/>
              <a:lightRig rig="soft" dir="t">
                <a:rot lat="0" lon="0" rev="15600000"/>
              </a:lightRig>
            </a:scene3d>
            <a:sp3d extrusionH="57150" prstMaterial="softEdge">
              <a:bevelT w="25400" h="38100"/>
            </a:sp3d>
          </a:bodyPr>
          <a:lstStyle/>
          <a:p>
            <a:pPr lvl="0">
              <a:lnSpc>
                <a:spcPct val="90000"/>
              </a:lnSpc>
              <a:spcBef>
                <a:spcPct val="0"/>
              </a:spcBef>
              <a:spcAft>
                <a:spcPts val="600"/>
              </a:spcAft>
            </a:pPr>
            <a:r>
              <a:rPr lang="en-US" sz="2000" b="1" kern="1200" dirty="0" err="1">
                <a:ln/>
                <a:solidFill>
                  <a:srgbClr val="C00000"/>
                </a:solidFill>
                <a:latin typeface="Montserrat" panose="00000500000000000000" pitchFamily="2" charset="0"/>
                <a:ea typeface="+mj-ea"/>
                <a:cs typeface="+mj-cs"/>
              </a:rPr>
              <a:t>Présentation</a:t>
            </a:r>
            <a:r>
              <a:rPr lang="en-US" sz="2000" b="1" kern="1200" dirty="0">
                <a:ln/>
                <a:solidFill>
                  <a:srgbClr val="C00000"/>
                </a:solidFill>
                <a:latin typeface="Montserrat" panose="00000500000000000000" pitchFamily="2" charset="0"/>
                <a:ea typeface="+mj-ea"/>
                <a:cs typeface="+mj-cs"/>
              </a:rPr>
              <a:t> du </a:t>
            </a:r>
            <a:r>
              <a:rPr lang="en-US" sz="2000" b="1" kern="1200" dirty="0" err="1">
                <a:ln/>
                <a:solidFill>
                  <a:srgbClr val="C00000"/>
                </a:solidFill>
                <a:latin typeface="Montserrat" panose="00000500000000000000" pitchFamily="2" charset="0"/>
                <a:ea typeface="+mj-ea"/>
                <a:cs typeface="+mj-cs"/>
              </a:rPr>
              <a:t>projet</a:t>
            </a:r>
            <a:endParaRPr lang="en-US" sz="2000" b="1" kern="1200" dirty="0">
              <a:ln/>
              <a:solidFill>
                <a:srgbClr val="C00000"/>
              </a:solidFill>
              <a:latin typeface="Montserrat" panose="00000500000000000000" pitchFamily="2" charset="0"/>
              <a:ea typeface="+mj-ea"/>
              <a:cs typeface="+mj-cs"/>
            </a:endParaRPr>
          </a:p>
        </p:txBody>
      </p:sp>
      <p:pic>
        <p:nvPicPr>
          <p:cNvPr id="4" name="Image 3">
            <a:extLst>
              <a:ext uri="{FF2B5EF4-FFF2-40B4-BE49-F238E27FC236}">
                <a16:creationId xmlns:a16="http://schemas.microsoft.com/office/drawing/2014/main" id="{D38730E0-D861-B173-2B74-445F1317D2AC}"/>
              </a:ext>
            </a:extLst>
          </p:cNvPr>
          <p:cNvPicPr>
            <a:picLocks noChangeAspect="1"/>
          </p:cNvPicPr>
          <p:nvPr/>
        </p:nvPicPr>
        <p:blipFill>
          <a:blip r:embed="rId2"/>
          <a:stretch>
            <a:fillRect/>
          </a:stretch>
        </p:blipFill>
        <p:spPr>
          <a:xfrm>
            <a:off x="7319547" y="101937"/>
            <a:ext cx="4696623" cy="30941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ZoneTexte 8">
            <a:extLst>
              <a:ext uri="{FF2B5EF4-FFF2-40B4-BE49-F238E27FC236}">
                <a16:creationId xmlns:a16="http://schemas.microsoft.com/office/drawing/2014/main" id="{4B67B310-36BD-4513-8C96-73E3A953E8F8}"/>
              </a:ext>
            </a:extLst>
          </p:cNvPr>
          <p:cNvSpPr txBox="1"/>
          <p:nvPr/>
        </p:nvSpPr>
        <p:spPr>
          <a:xfrm>
            <a:off x="-15101" y="441393"/>
            <a:ext cx="7318243" cy="2308324"/>
          </a:xfrm>
          <a:prstGeom prst="rect">
            <a:avLst/>
          </a:prstGeom>
          <a:noFill/>
        </p:spPr>
        <p:txBody>
          <a:bodyPr wrap="square">
            <a:spAutoFit/>
          </a:bodyPr>
          <a:lstStyle/>
          <a:p>
            <a:pPr marL="285750" indent="-285750" algn="just">
              <a:buFont typeface="Wingdings" panose="05000000000000000000" pitchFamily="2" charset="2"/>
              <a:buChar char="§"/>
            </a:pPr>
            <a:r>
              <a:rPr lang="fr-FR" b="0" i="0" dirty="0">
                <a:effectLst/>
                <a:latin typeface="Montserrat" panose="00000500000000000000" pitchFamily="2" charset="0"/>
              </a:rPr>
              <a:t>L’entreprise "</a:t>
            </a:r>
            <a:r>
              <a:rPr lang="fr-FR" b="1" i="0" dirty="0">
                <a:effectLst/>
                <a:latin typeface="Montserrat" panose="00000500000000000000" pitchFamily="2" charset="0"/>
              </a:rPr>
              <a:t>Place de marché</a:t>
            </a:r>
            <a:r>
              <a:rPr lang="fr-FR" b="0" i="0" dirty="0">
                <a:effectLst/>
                <a:latin typeface="Montserrat" panose="00000500000000000000" pitchFamily="2" charset="0"/>
              </a:rPr>
              <a:t>” souhaite lancer une marketplace e-commerce.</a:t>
            </a:r>
            <a:endParaRPr lang="fr-FR" dirty="0"/>
          </a:p>
          <a:p>
            <a:pPr marL="285750" indent="-285750" algn="just">
              <a:buFont typeface="Wingdings" panose="05000000000000000000" pitchFamily="2" charset="2"/>
              <a:buChar char="§"/>
            </a:pPr>
            <a:endParaRPr lang="fr-FR" b="0" i="0" dirty="0">
              <a:effectLst/>
              <a:latin typeface="Montserrat" panose="00000500000000000000" pitchFamily="2" charset="0"/>
            </a:endParaRPr>
          </a:p>
          <a:p>
            <a:pPr marL="285750" indent="-285750" algn="just">
              <a:buFont typeface="Wingdings" panose="05000000000000000000" pitchFamily="2" charset="2"/>
              <a:buChar char="§"/>
            </a:pPr>
            <a:r>
              <a:rPr lang="fr-FR" b="0" i="0" dirty="0">
                <a:effectLst/>
                <a:latin typeface="Montserrat" panose="00000500000000000000" pitchFamily="2" charset="0"/>
              </a:rPr>
              <a:t>Sur la place de marché, des vendeurs proposent des articles à des acheteurs en postant une photo et une description.</a:t>
            </a:r>
          </a:p>
          <a:p>
            <a:pPr marL="285750" indent="-285750" algn="just">
              <a:buFont typeface="Wingdings" panose="05000000000000000000" pitchFamily="2" charset="2"/>
              <a:buChar char="§"/>
            </a:pPr>
            <a:endParaRPr lang="fr-FR" dirty="0">
              <a:latin typeface="Montserrat" panose="00000500000000000000" pitchFamily="2" charset="0"/>
            </a:endParaRPr>
          </a:p>
          <a:p>
            <a:pPr marL="285750" indent="-285750" algn="just">
              <a:buFont typeface="Wingdings" panose="05000000000000000000" pitchFamily="2" charset="2"/>
              <a:buChar char="§"/>
            </a:pPr>
            <a:endParaRPr lang="fr-FR" b="0" i="0" dirty="0">
              <a:effectLst/>
              <a:latin typeface="Montserrat" panose="00000500000000000000" pitchFamily="2" charset="0"/>
            </a:endParaRPr>
          </a:p>
        </p:txBody>
      </p:sp>
      <p:grpSp>
        <p:nvGrpSpPr>
          <p:cNvPr id="10" name="Groupe 9">
            <a:extLst>
              <a:ext uri="{FF2B5EF4-FFF2-40B4-BE49-F238E27FC236}">
                <a16:creationId xmlns:a16="http://schemas.microsoft.com/office/drawing/2014/main" id="{96BCF6E6-FF1A-FF73-614B-2B100C5CB1B8}"/>
              </a:ext>
            </a:extLst>
          </p:cNvPr>
          <p:cNvGrpSpPr/>
          <p:nvPr/>
        </p:nvGrpSpPr>
        <p:grpSpPr>
          <a:xfrm>
            <a:off x="2809875" y="1895474"/>
            <a:ext cx="2375400" cy="587217"/>
            <a:chOff x="257779" y="5525503"/>
            <a:chExt cx="3527439" cy="891941"/>
          </a:xfrm>
        </p:grpSpPr>
        <p:pic>
          <p:nvPicPr>
            <p:cNvPr id="1028" name="Picture 4" descr="Description : images, photos et images vectorielles de stock | Shutterstock">
              <a:extLst>
                <a:ext uri="{FF2B5EF4-FFF2-40B4-BE49-F238E27FC236}">
                  <a16:creationId xmlns:a16="http://schemas.microsoft.com/office/drawing/2014/main" id="{314C62E9-D451-F682-A820-A7EAAD9DB5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847" b="7739"/>
            <a:stretch/>
          </p:blipFill>
          <p:spPr bwMode="auto">
            <a:xfrm>
              <a:off x="1918777" y="5525503"/>
              <a:ext cx="1866441" cy="8603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essinés à La Main, Illustration D'encre Vectorielle Ou Dessin D'un Appareil  Photo Réflex Clip Art Libres De Droits , Svg , Vecteurs Et Illustration.  Image 94764738.">
              <a:extLst>
                <a:ext uri="{FF2B5EF4-FFF2-40B4-BE49-F238E27FC236}">
                  <a16:creationId xmlns:a16="http://schemas.microsoft.com/office/drawing/2014/main" id="{7F6B7967-BC85-7AAE-6FB7-159E5204E93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613" t="15706" r="11387" b="12501"/>
            <a:stretch/>
          </p:blipFill>
          <p:spPr bwMode="auto">
            <a:xfrm>
              <a:off x="257779" y="5557101"/>
              <a:ext cx="1124511" cy="860343"/>
            </a:xfrm>
            <a:prstGeom prst="rect">
              <a:avLst/>
            </a:prstGeom>
            <a:noFill/>
            <a:extLst>
              <a:ext uri="{909E8E84-426E-40DD-AFC4-6F175D3DCCD1}">
                <a14:hiddenFill xmlns:a14="http://schemas.microsoft.com/office/drawing/2010/main">
                  <a:solidFill>
                    <a:srgbClr val="FFFFFF"/>
                  </a:solidFill>
                </a14:hiddenFill>
              </a:ext>
            </a:extLst>
          </p:spPr>
        </p:pic>
        <p:sp>
          <p:nvSpPr>
            <p:cNvPr id="8" name="Signe Plus 7">
              <a:extLst>
                <a:ext uri="{FF2B5EF4-FFF2-40B4-BE49-F238E27FC236}">
                  <a16:creationId xmlns:a16="http://schemas.microsoft.com/office/drawing/2014/main" id="{D4068F7B-3AF4-EFE6-1D4D-810A155500FD}"/>
                </a:ext>
              </a:extLst>
            </p:cNvPr>
            <p:cNvSpPr/>
            <p:nvPr/>
          </p:nvSpPr>
          <p:spPr>
            <a:xfrm>
              <a:off x="1496476" y="5793168"/>
              <a:ext cx="451502" cy="470154"/>
            </a:xfrm>
            <a:prstGeom prst="mathPlus">
              <a:avLst/>
            </a:prstGeom>
            <a:solidFill>
              <a:schemeClr val="accent1">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dirty="0"/>
            </a:p>
          </p:txBody>
        </p:sp>
      </p:grpSp>
      <p:pic>
        <p:nvPicPr>
          <p:cNvPr id="16" name="Picture 7">
            <a:extLst>
              <a:ext uri="{FF2B5EF4-FFF2-40B4-BE49-F238E27FC236}">
                <a16:creationId xmlns:a16="http://schemas.microsoft.com/office/drawing/2014/main" id="{CE4AAC52-73D5-E196-4AAC-40ADAB855CD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812" r="1200"/>
          <a:stretch/>
        </p:blipFill>
        <p:spPr bwMode="auto">
          <a:xfrm>
            <a:off x="310554" y="3398593"/>
            <a:ext cx="1658768" cy="1417726"/>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sp>
        <p:nvSpPr>
          <p:cNvPr id="17" name="ZoneTexte 16">
            <a:extLst>
              <a:ext uri="{FF2B5EF4-FFF2-40B4-BE49-F238E27FC236}">
                <a16:creationId xmlns:a16="http://schemas.microsoft.com/office/drawing/2014/main" id="{17143881-8607-296F-892C-3AEB0D7FC479}"/>
              </a:ext>
            </a:extLst>
          </p:cNvPr>
          <p:cNvSpPr txBox="1"/>
          <p:nvPr/>
        </p:nvSpPr>
        <p:spPr>
          <a:xfrm>
            <a:off x="97676" y="2961689"/>
            <a:ext cx="9088923" cy="501932"/>
          </a:xfrm>
          <a:prstGeom prst="rect">
            <a:avLst/>
          </a:prstGeom>
          <a:noFill/>
        </p:spPr>
        <p:txBody>
          <a:bodyPr wrap="square">
            <a:spAutoFit/>
            <a:scene3d>
              <a:camera prst="orthographicFront"/>
              <a:lightRig rig="soft" dir="t">
                <a:rot lat="0" lon="0" rev="15600000"/>
              </a:lightRig>
            </a:scene3d>
            <a:sp3d extrusionH="57150" prstMaterial="softEdge">
              <a:bevelT w="25400" h="38100"/>
            </a:sp3d>
          </a:bodyPr>
          <a:lstStyle/>
          <a:p>
            <a:pPr marR="0" lvl="0" algn="just" eaLnBrk="1" fontAlgn="base" hangingPunct="1">
              <a:lnSpc>
                <a:spcPct val="150000"/>
              </a:lnSpc>
              <a:spcBef>
                <a:spcPct val="0"/>
              </a:spcBef>
              <a:spcAft>
                <a:spcPts val="600"/>
              </a:spcAft>
              <a:buClrTx/>
              <a:buSzTx/>
              <a:tabLst/>
            </a:pPr>
            <a:r>
              <a:rPr kumimoji="0" lang="en-US" altLang="fr-FR" sz="2000" b="1" i="0" u="none" strike="noStrike" normalizeH="0" baseline="0" dirty="0" err="1">
                <a:ln/>
                <a:solidFill>
                  <a:srgbClr val="C00000"/>
                </a:solidFill>
                <a:latin typeface="Montserrat" panose="00000500000000000000" pitchFamily="2" charset="0"/>
              </a:rPr>
              <a:t>Problématiques</a:t>
            </a:r>
            <a:endParaRPr kumimoji="0" lang="en-US" altLang="fr-FR" sz="1800" b="1" i="0" u="none" strike="noStrike" normalizeH="0" baseline="0" dirty="0">
              <a:ln/>
              <a:solidFill>
                <a:srgbClr val="C00000"/>
              </a:solidFill>
              <a:latin typeface="Montserrat" panose="00000500000000000000" pitchFamily="2" charset="0"/>
            </a:endParaRPr>
          </a:p>
        </p:txBody>
      </p:sp>
      <p:sp>
        <p:nvSpPr>
          <p:cNvPr id="19" name="ZoneTexte 18">
            <a:extLst>
              <a:ext uri="{FF2B5EF4-FFF2-40B4-BE49-F238E27FC236}">
                <a16:creationId xmlns:a16="http://schemas.microsoft.com/office/drawing/2014/main" id="{0924337D-7062-CE5D-7FCD-00709E4B2009}"/>
              </a:ext>
            </a:extLst>
          </p:cNvPr>
          <p:cNvSpPr txBox="1"/>
          <p:nvPr/>
        </p:nvSpPr>
        <p:spPr>
          <a:xfrm>
            <a:off x="1976473" y="3429000"/>
            <a:ext cx="9904467" cy="1200329"/>
          </a:xfrm>
          <a:prstGeom prst="rect">
            <a:avLst/>
          </a:prstGeom>
          <a:noFill/>
        </p:spPr>
        <p:txBody>
          <a:bodyPr wrap="square">
            <a:spAutoFit/>
          </a:bodyPr>
          <a:lstStyle/>
          <a:p>
            <a:pPr marL="285750" indent="-285750" algn="just">
              <a:buFont typeface="Wingdings" panose="05000000000000000000" pitchFamily="2" charset="2"/>
              <a:buChar char="§"/>
            </a:pPr>
            <a:r>
              <a:rPr lang="fr-FR" b="0" i="0" dirty="0">
                <a:effectLst/>
                <a:latin typeface="Montserrat" panose="00000500000000000000" pitchFamily="2" charset="0"/>
              </a:rPr>
              <a:t>L'attribution de la catégorie d'un article est effectuée manuellement par les vendeurs, et est donc peu fiable. </a:t>
            </a:r>
          </a:p>
          <a:p>
            <a:pPr marL="285750" indent="-285750" algn="just">
              <a:buFont typeface="Wingdings" panose="05000000000000000000" pitchFamily="2" charset="2"/>
              <a:buChar char="§"/>
            </a:pPr>
            <a:endParaRPr lang="fr-FR" b="0" i="0" dirty="0">
              <a:effectLst/>
              <a:latin typeface="Montserrat" panose="00000500000000000000" pitchFamily="2" charset="0"/>
            </a:endParaRPr>
          </a:p>
          <a:p>
            <a:pPr marL="285750" indent="-285750" algn="just">
              <a:buFont typeface="Wingdings" panose="05000000000000000000" pitchFamily="2" charset="2"/>
              <a:buChar char="§"/>
            </a:pPr>
            <a:r>
              <a:rPr lang="fr-FR" b="0" i="0" dirty="0">
                <a:effectLst/>
                <a:latin typeface="Montserrat" panose="00000500000000000000" pitchFamily="2" charset="0"/>
              </a:rPr>
              <a:t>Le volume des articles est pour l’instant très petit.</a:t>
            </a:r>
          </a:p>
        </p:txBody>
      </p:sp>
      <p:sp>
        <p:nvSpPr>
          <p:cNvPr id="20" name="ZoneTexte 19">
            <a:extLst>
              <a:ext uri="{FF2B5EF4-FFF2-40B4-BE49-F238E27FC236}">
                <a16:creationId xmlns:a16="http://schemas.microsoft.com/office/drawing/2014/main" id="{18C0F73D-7614-A836-CB90-096E8C303A44}"/>
              </a:ext>
            </a:extLst>
          </p:cNvPr>
          <p:cNvSpPr txBox="1"/>
          <p:nvPr/>
        </p:nvSpPr>
        <p:spPr>
          <a:xfrm>
            <a:off x="97676" y="4731113"/>
            <a:ext cx="2174159" cy="1589538"/>
          </a:xfrm>
          <a:prstGeom prst="rect">
            <a:avLst/>
          </a:prstGeom>
          <a:noFill/>
        </p:spPr>
        <p:txBody>
          <a:bodyPr wrap="square">
            <a:spAutoFit/>
            <a:scene3d>
              <a:camera prst="orthographicFront"/>
              <a:lightRig rig="soft" dir="t">
                <a:rot lat="0" lon="0" rev="15600000"/>
              </a:lightRig>
            </a:scene3d>
            <a:sp3d extrusionH="57150" prstMaterial="softEdge">
              <a:bevelT w="25400" h="38100"/>
            </a:sp3d>
          </a:bodyPr>
          <a:lstStyle/>
          <a:p>
            <a:pPr algn="just" eaLnBrk="1" hangingPunct="1">
              <a:lnSpc>
                <a:spcPct val="150000"/>
              </a:lnSpc>
              <a:spcAft>
                <a:spcPts val="600"/>
              </a:spcAft>
            </a:pPr>
            <a:r>
              <a:rPr lang="en-US" sz="2000" b="1" dirty="0" err="1">
                <a:ln/>
                <a:solidFill>
                  <a:srgbClr val="C00000"/>
                </a:solidFill>
                <a:latin typeface="Montserrat" panose="00000500000000000000" pitchFamily="2" charset="0"/>
              </a:rPr>
              <a:t>Objectifs</a:t>
            </a:r>
            <a:endParaRPr kumimoji="0" lang="en-US" altLang="fr-FR" sz="2000" b="1" i="0" u="none" strike="noStrike" normalizeH="0" baseline="0" dirty="0">
              <a:ln/>
              <a:solidFill>
                <a:srgbClr val="C00000"/>
              </a:solidFill>
              <a:latin typeface="Montserrat" panose="00000500000000000000" pitchFamily="2" charset="0"/>
            </a:endParaRPr>
          </a:p>
          <a:p>
            <a:pPr marL="0" marR="0" lvl="0" indent="-228600" algn="just" eaLnBrk="1" fontAlgn="base" hangingPunct="1">
              <a:lnSpc>
                <a:spcPct val="150000"/>
              </a:lnSpc>
              <a:spcBef>
                <a:spcPct val="0"/>
              </a:spcBef>
              <a:spcAft>
                <a:spcPts val="600"/>
              </a:spcAft>
              <a:buClrTx/>
              <a:buSzTx/>
              <a:buFont typeface="Arial" panose="020B0604020202020204" pitchFamily="34" charset="0"/>
              <a:buChar char="•"/>
              <a:tabLst/>
            </a:pPr>
            <a:endParaRPr lang="en-US" altLang="fr-FR" sz="2000" b="1" dirty="0">
              <a:ln/>
              <a:solidFill>
                <a:srgbClr val="C00000"/>
              </a:solidFill>
              <a:latin typeface="Montserrat" panose="00000500000000000000" pitchFamily="2" charset="0"/>
            </a:endParaRPr>
          </a:p>
          <a:p>
            <a:pPr marL="0" marR="0" lvl="0" indent="-228600" algn="just" eaLnBrk="1" fontAlgn="base" hangingPunct="1">
              <a:lnSpc>
                <a:spcPct val="150000"/>
              </a:lnSpc>
              <a:spcBef>
                <a:spcPct val="0"/>
              </a:spcBef>
              <a:spcAft>
                <a:spcPts val="600"/>
              </a:spcAft>
              <a:buClrTx/>
              <a:buSzTx/>
              <a:buFont typeface="Arial" panose="020B0604020202020204" pitchFamily="34" charset="0"/>
              <a:buChar char="•"/>
              <a:tabLst/>
            </a:pPr>
            <a:endParaRPr kumimoji="0" lang="en-US" altLang="fr-FR" sz="2000" b="1" i="0" u="none" strike="noStrike" normalizeH="0" baseline="0" dirty="0">
              <a:ln/>
              <a:solidFill>
                <a:srgbClr val="C00000"/>
              </a:solidFill>
              <a:latin typeface="Montserrat" panose="00000500000000000000" pitchFamily="2" charset="0"/>
            </a:endParaRPr>
          </a:p>
        </p:txBody>
      </p:sp>
      <p:pic>
        <p:nvPicPr>
          <p:cNvPr id="1032" name="Picture 8" descr="3 Types d'objectifs - TVRL - Coaching Mental Performance">
            <a:extLst>
              <a:ext uri="{FF2B5EF4-FFF2-40B4-BE49-F238E27FC236}">
                <a16:creationId xmlns:a16="http://schemas.microsoft.com/office/drawing/2014/main" id="{9BCC0ED6-375D-9DE0-BB20-98E0B902796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150" r="4923"/>
          <a:stretch/>
        </p:blipFill>
        <p:spPr bwMode="auto">
          <a:xfrm>
            <a:off x="149995" y="5188196"/>
            <a:ext cx="1866899" cy="1200330"/>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a:extLst>
              <a:ext uri="{FF2B5EF4-FFF2-40B4-BE49-F238E27FC236}">
                <a16:creationId xmlns:a16="http://schemas.microsoft.com/office/drawing/2014/main" id="{0F9AC972-889E-D147-8A51-EBA11E8B6AD0}"/>
              </a:ext>
            </a:extLst>
          </p:cNvPr>
          <p:cNvSpPr txBox="1"/>
          <p:nvPr/>
        </p:nvSpPr>
        <p:spPr>
          <a:xfrm>
            <a:off x="1969322" y="5047830"/>
            <a:ext cx="10241728" cy="1754326"/>
          </a:xfrm>
          <a:prstGeom prst="rect">
            <a:avLst/>
          </a:prstGeom>
          <a:noFill/>
        </p:spPr>
        <p:txBody>
          <a:bodyPr wrap="square">
            <a:spAutoFit/>
          </a:bodyPr>
          <a:lstStyle/>
          <a:p>
            <a:pPr marL="285750" indent="-285750">
              <a:buFont typeface="Wingdings" panose="05000000000000000000" pitchFamily="2" charset="2"/>
              <a:buChar char="§"/>
            </a:pPr>
            <a:r>
              <a:rPr lang="fr-FR" dirty="0">
                <a:latin typeface="Montserrat" panose="00000500000000000000" pitchFamily="2" charset="0"/>
              </a:rPr>
              <a:t>Réaliser une première étude de faisabilité d'un moteur de classification en se basant sur une image et une description pour automatiser l’attribution de la catégorie de l’article </a:t>
            </a:r>
            <a:r>
              <a:rPr lang="fr-FR" b="0" i="0" dirty="0">
                <a:effectLst/>
                <a:latin typeface="Montserrat" panose="00000500000000000000" pitchFamily="2" charset="0"/>
              </a:rPr>
              <a:t>avec un niveau de précision suffisant.</a:t>
            </a:r>
          </a:p>
          <a:p>
            <a:pPr marL="285750" indent="-285750">
              <a:buFont typeface="Wingdings" panose="05000000000000000000" pitchFamily="2" charset="2"/>
              <a:buChar char="§"/>
            </a:pPr>
            <a:endParaRPr lang="fr-FR" b="0" i="0" dirty="0">
              <a:effectLst/>
              <a:latin typeface="Montserrat" panose="00000500000000000000" pitchFamily="2" charset="0"/>
            </a:endParaRPr>
          </a:p>
          <a:p>
            <a:pPr marL="285750" indent="-285750" algn="just">
              <a:buFont typeface="Wingdings" panose="05000000000000000000" pitchFamily="2" charset="2"/>
              <a:buChar char="§"/>
            </a:pPr>
            <a:r>
              <a:rPr lang="fr-FR" dirty="0">
                <a:latin typeface="Montserrat" panose="00000500000000000000" pitchFamily="2" charset="0"/>
              </a:rPr>
              <a:t>Cette automatisation facilite la mise en ligne de nouveaux articles pour les vendeurs et la recherche des produits pour les acheteurs.</a:t>
            </a:r>
          </a:p>
        </p:txBody>
      </p:sp>
      <p:sp>
        <p:nvSpPr>
          <p:cNvPr id="13" name="Espace réservé du numéro de diapositive 12">
            <a:extLst>
              <a:ext uri="{FF2B5EF4-FFF2-40B4-BE49-F238E27FC236}">
                <a16:creationId xmlns:a16="http://schemas.microsoft.com/office/drawing/2014/main" id="{F8A9E365-F83C-46CA-901F-17EB40FE6916}"/>
              </a:ext>
            </a:extLst>
          </p:cNvPr>
          <p:cNvSpPr>
            <a:spLocks noGrp="1"/>
          </p:cNvSpPr>
          <p:nvPr>
            <p:ph type="sldNum" sz="quarter" idx="12"/>
          </p:nvPr>
        </p:nvSpPr>
        <p:spPr/>
        <p:txBody>
          <a:bodyPr/>
          <a:lstStyle/>
          <a:p>
            <a:fld id="{634D3168-312C-4DA0-958E-1CEFF0215284}" type="slidenum">
              <a:rPr lang="fr-FR" smtClean="0"/>
              <a:t>4</a:t>
            </a:fld>
            <a:endParaRPr lang="fr-FR"/>
          </a:p>
        </p:txBody>
      </p:sp>
    </p:spTree>
    <p:extLst>
      <p:ext uri="{BB962C8B-B14F-4D97-AF65-F5344CB8AC3E}">
        <p14:creationId xmlns:p14="http://schemas.microsoft.com/office/powerpoint/2010/main" val="2107780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left)">
                                      <p:cBhvr>
                                        <p:cTn id="18" dur="500"/>
                                        <p:tgtEl>
                                          <p:spTgt spid="20"/>
                                        </p:tgtEl>
                                      </p:cBhvr>
                                    </p:animEffect>
                                  </p:childTnLst>
                                </p:cTn>
                              </p:par>
                              <p:par>
                                <p:cTn id="19" presetID="22" presetClass="entr" presetSubtype="8" fill="hold" nodeType="withEffect">
                                  <p:stCondLst>
                                    <p:cond delay="0"/>
                                  </p:stCondLst>
                                  <p:childTnLst>
                                    <p:set>
                                      <p:cBhvr>
                                        <p:cTn id="20" dur="1" fill="hold">
                                          <p:stCondLst>
                                            <p:cond delay="0"/>
                                          </p:stCondLst>
                                        </p:cTn>
                                        <p:tgtEl>
                                          <p:spTgt spid="1032"/>
                                        </p:tgtEl>
                                        <p:attrNameLst>
                                          <p:attrName>style.visibility</p:attrName>
                                        </p:attrNameLst>
                                      </p:cBhvr>
                                      <p:to>
                                        <p:strVal val="visible"/>
                                      </p:to>
                                    </p:set>
                                    <p:animEffect transition="in" filter="wipe(left)">
                                      <p:cBhvr>
                                        <p:cTn id="21" dur="500"/>
                                        <p:tgtEl>
                                          <p:spTgt spid="1032"/>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left)">
                                      <p:cBhvr>
                                        <p:cTn id="2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CD135834-24DE-47A1-A2AE-29D8656CF623}"/>
              </a:ext>
            </a:extLst>
          </p:cNvPr>
          <p:cNvSpPr txBox="1"/>
          <p:nvPr/>
        </p:nvSpPr>
        <p:spPr>
          <a:xfrm>
            <a:off x="450850" y="177426"/>
            <a:ext cx="6111875" cy="1077218"/>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fr-FR" sz="3200" b="1" dirty="0">
                <a:ln/>
                <a:solidFill>
                  <a:srgbClr val="C00000"/>
                </a:solidFill>
              </a:rPr>
              <a:t>Sommaire </a:t>
            </a:r>
          </a:p>
          <a:p>
            <a:endParaRPr lang="fr-FR" sz="3200" b="1" dirty="0">
              <a:ln/>
              <a:solidFill>
                <a:srgbClr val="C00000"/>
              </a:solidFill>
            </a:endParaRPr>
          </a:p>
        </p:txBody>
      </p:sp>
      <p:graphicFrame>
        <p:nvGraphicFramePr>
          <p:cNvPr id="2" name="Diagramme 1">
            <a:extLst>
              <a:ext uri="{FF2B5EF4-FFF2-40B4-BE49-F238E27FC236}">
                <a16:creationId xmlns:a16="http://schemas.microsoft.com/office/drawing/2014/main" id="{EA3DD11D-F642-406A-833E-304202114817}"/>
              </a:ext>
            </a:extLst>
          </p:cNvPr>
          <p:cNvGraphicFramePr/>
          <p:nvPr>
            <p:extLst>
              <p:ext uri="{D42A27DB-BD31-4B8C-83A1-F6EECF244321}">
                <p14:modId xmlns:p14="http://schemas.microsoft.com/office/powerpoint/2010/main" val="2226923332"/>
              </p:ext>
            </p:extLst>
          </p:nvPr>
        </p:nvGraphicFramePr>
        <p:xfrm>
          <a:off x="450850" y="843491"/>
          <a:ext cx="10502900" cy="58370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Espace réservé du numéro de diapositive 2">
            <a:extLst>
              <a:ext uri="{FF2B5EF4-FFF2-40B4-BE49-F238E27FC236}">
                <a16:creationId xmlns:a16="http://schemas.microsoft.com/office/drawing/2014/main" id="{737F07CE-56FA-42E4-9EDF-EF3DF9C5E56F}"/>
              </a:ext>
            </a:extLst>
          </p:cNvPr>
          <p:cNvSpPr>
            <a:spLocks noGrp="1"/>
          </p:cNvSpPr>
          <p:nvPr>
            <p:ph type="sldNum" sz="quarter" idx="12"/>
          </p:nvPr>
        </p:nvSpPr>
        <p:spPr/>
        <p:txBody>
          <a:bodyPr/>
          <a:lstStyle/>
          <a:p>
            <a:fld id="{1153B9BC-1C73-478A-AC4C-827B1BECB134}" type="slidenum">
              <a:rPr lang="fr-FR" smtClean="0"/>
              <a:t>5</a:t>
            </a:fld>
            <a:endParaRPr lang="fr-FR"/>
          </a:p>
        </p:txBody>
      </p:sp>
      <p:pic>
        <p:nvPicPr>
          <p:cNvPr id="6" name="Picture 2" descr="OpenClassrooms — Wikipédia">
            <a:extLst>
              <a:ext uri="{FF2B5EF4-FFF2-40B4-BE49-F238E27FC236}">
                <a16:creationId xmlns:a16="http://schemas.microsoft.com/office/drawing/2014/main" id="{37245BD1-22F1-202C-F63B-79ED094615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66696" y="0"/>
            <a:ext cx="1025304" cy="1025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795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9FD47A2-BA48-9D49-0DA5-96A04184E878}"/>
              </a:ext>
            </a:extLst>
          </p:cNvPr>
          <p:cNvSpPr>
            <a:spLocks noGrp="1"/>
          </p:cNvSpPr>
          <p:nvPr>
            <p:ph type="sldNum" sz="quarter" idx="12"/>
          </p:nvPr>
        </p:nvSpPr>
        <p:spPr/>
        <p:txBody>
          <a:bodyPr/>
          <a:lstStyle/>
          <a:p>
            <a:fld id="{634D3168-312C-4DA0-958E-1CEFF0215284}" type="slidenum">
              <a:rPr lang="fr-FR" smtClean="0"/>
              <a:t>6</a:t>
            </a:fld>
            <a:endParaRPr lang="fr-FR"/>
          </a:p>
        </p:txBody>
      </p:sp>
      <p:sp>
        <p:nvSpPr>
          <p:cNvPr id="4" name="ZoneTexte 3">
            <a:extLst>
              <a:ext uri="{FF2B5EF4-FFF2-40B4-BE49-F238E27FC236}">
                <a16:creationId xmlns:a16="http://schemas.microsoft.com/office/drawing/2014/main" id="{AD192127-11FC-473E-7F7D-ED89FEA5DCC8}"/>
              </a:ext>
            </a:extLst>
          </p:cNvPr>
          <p:cNvSpPr txBox="1"/>
          <p:nvPr/>
        </p:nvSpPr>
        <p:spPr>
          <a:xfrm>
            <a:off x="0" y="-12067"/>
            <a:ext cx="6116854" cy="369332"/>
          </a:xfrm>
          <a:prstGeom prst="rect">
            <a:avLst/>
          </a:prstGeom>
          <a:noFill/>
        </p:spPr>
        <p:txBody>
          <a:bodyPr wrap="square">
            <a:spAutoFit/>
            <a:scene3d>
              <a:camera prst="orthographicFront"/>
              <a:lightRig rig="soft" dir="t">
                <a:rot lat="0" lon="0" rev="15600000"/>
              </a:lightRig>
            </a:scene3d>
            <a:sp3d extrusionH="57150" prstMaterial="softEdge">
              <a:bevelT w="25400" h="38100"/>
            </a:sp3d>
          </a:bodyPr>
          <a:lstStyle/>
          <a:p>
            <a:r>
              <a:rPr lang="fr-FR" b="1" dirty="0">
                <a:ln/>
                <a:solidFill>
                  <a:srgbClr val="C00000"/>
                </a:solidFill>
                <a:latin typeface="Montserrat" panose="00000500000000000000" pitchFamily="2" charset="0"/>
              </a:rPr>
              <a:t>Découverte des données</a:t>
            </a:r>
          </a:p>
        </p:txBody>
      </p:sp>
      <p:pic>
        <p:nvPicPr>
          <p:cNvPr id="6" name="Image 5">
            <a:extLst>
              <a:ext uri="{FF2B5EF4-FFF2-40B4-BE49-F238E27FC236}">
                <a16:creationId xmlns:a16="http://schemas.microsoft.com/office/drawing/2014/main" id="{498EC8EC-D500-988C-046E-77133767762E}"/>
              </a:ext>
            </a:extLst>
          </p:cNvPr>
          <p:cNvPicPr>
            <a:picLocks noChangeAspect="1"/>
          </p:cNvPicPr>
          <p:nvPr/>
        </p:nvPicPr>
        <p:blipFill>
          <a:blip r:embed="rId2"/>
          <a:stretch>
            <a:fillRect/>
          </a:stretch>
        </p:blipFill>
        <p:spPr>
          <a:xfrm>
            <a:off x="7501339" y="95977"/>
            <a:ext cx="4771221" cy="4704607"/>
          </a:xfrm>
          <a:prstGeom prst="rect">
            <a:avLst/>
          </a:prstGeom>
        </p:spPr>
      </p:pic>
      <p:sp>
        <p:nvSpPr>
          <p:cNvPr id="7" name="ZoneTexte 6">
            <a:extLst>
              <a:ext uri="{FF2B5EF4-FFF2-40B4-BE49-F238E27FC236}">
                <a16:creationId xmlns:a16="http://schemas.microsoft.com/office/drawing/2014/main" id="{5370F478-AB57-150B-EC4E-7DFE0884E411}"/>
              </a:ext>
            </a:extLst>
          </p:cNvPr>
          <p:cNvSpPr txBox="1"/>
          <p:nvPr/>
        </p:nvSpPr>
        <p:spPr>
          <a:xfrm>
            <a:off x="-15790" y="204865"/>
            <a:ext cx="7129086" cy="2954014"/>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fr-FR" dirty="0">
                <a:latin typeface="Montserrat" panose="00000500000000000000" pitchFamily="2" charset="0"/>
              </a:rPr>
              <a:t>Notre </a:t>
            </a:r>
            <a:r>
              <a:rPr lang="fr-FR" dirty="0" err="1">
                <a:latin typeface="Montserrat" panose="00000500000000000000" pitchFamily="2" charset="0"/>
              </a:rPr>
              <a:t>dataset</a:t>
            </a:r>
            <a:r>
              <a:rPr lang="fr-FR" dirty="0">
                <a:latin typeface="Montserrat" panose="00000500000000000000" pitchFamily="2" charset="0"/>
              </a:rPr>
              <a:t> contient 15 colonnes et 1050 lignes.</a:t>
            </a:r>
          </a:p>
          <a:p>
            <a:pPr marL="285750" indent="-285750">
              <a:lnSpc>
                <a:spcPct val="150000"/>
              </a:lnSpc>
              <a:buFont typeface="Wingdings" panose="05000000000000000000" pitchFamily="2" charset="2"/>
              <a:buChar char="§"/>
            </a:pPr>
            <a:r>
              <a:rPr lang="fr-FR" dirty="0">
                <a:latin typeface="Montserrat" panose="00000500000000000000" pitchFamily="2" charset="0"/>
              </a:rPr>
              <a:t>Chaque ligne contient des informations pour un produit unique.</a:t>
            </a:r>
          </a:p>
          <a:p>
            <a:pPr marL="285750" indent="-285750">
              <a:lnSpc>
                <a:spcPct val="150000"/>
              </a:lnSpc>
              <a:buFont typeface="Wingdings" panose="05000000000000000000" pitchFamily="2" charset="2"/>
              <a:buChar char="§"/>
            </a:pPr>
            <a:r>
              <a:rPr lang="fr-FR" dirty="0">
                <a:latin typeface="Montserrat" panose="00000500000000000000" pitchFamily="2" charset="0"/>
              </a:rPr>
              <a:t>On s’intéresse à 4 </a:t>
            </a:r>
            <a:r>
              <a:rPr lang="fr-FR" dirty="0" err="1">
                <a:latin typeface="Montserrat" panose="00000500000000000000" pitchFamily="2" charset="0"/>
              </a:rPr>
              <a:t>features</a:t>
            </a:r>
            <a:r>
              <a:rPr lang="fr-FR" dirty="0">
                <a:latin typeface="Montserrat" panose="00000500000000000000" pitchFamily="2" charset="0"/>
              </a:rPr>
              <a:t>. </a:t>
            </a:r>
          </a:p>
          <a:p>
            <a:pPr marL="285750" indent="-285750">
              <a:lnSpc>
                <a:spcPct val="150000"/>
              </a:lnSpc>
              <a:buFont typeface="Wingdings" panose="05000000000000000000" pitchFamily="2" charset="2"/>
              <a:buChar char="§"/>
            </a:pPr>
            <a:endParaRPr lang="fr-FR" dirty="0">
              <a:latin typeface="Montserrat" panose="00000500000000000000" pitchFamily="2" charset="0"/>
            </a:endParaRPr>
          </a:p>
          <a:p>
            <a:pPr marL="285750" indent="-285750">
              <a:lnSpc>
                <a:spcPct val="150000"/>
              </a:lnSpc>
              <a:buFont typeface="Wingdings" panose="05000000000000000000" pitchFamily="2" charset="2"/>
              <a:buChar char="§"/>
            </a:pPr>
            <a:r>
              <a:rPr lang="fr-FR" dirty="0">
                <a:latin typeface="Montserrat" panose="00000500000000000000" pitchFamily="2" charset="0"/>
              </a:rPr>
              <a:t>Un exemple d’un produit :</a:t>
            </a:r>
          </a:p>
          <a:p>
            <a:pPr marL="285750" indent="-285750">
              <a:lnSpc>
                <a:spcPct val="150000"/>
              </a:lnSpc>
              <a:buFont typeface="Wingdings" panose="05000000000000000000" pitchFamily="2" charset="2"/>
              <a:buChar char="§"/>
            </a:pPr>
            <a:endParaRPr lang="fr-FR" dirty="0">
              <a:latin typeface="Montserrat" panose="00000500000000000000" pitchFamily="2" charset="0"/>
            </a:endParaRPr>
          </a:p>
        </p:txBody>
      </p:sp>
      <p:pic>
        <p:nvPicPr>
          <p:cNvPr id="23" name="Image 22" descr="Une image contenant intérieur, serviette&#10;&#10;Description générée automatiquement">
            <a:extLst>
              <a:ext uri="{FF2B5EF4-FFF2-40B4-BE49-F238E27FC236}">
                <a16:creationId xmlns:a16="http://schemas.microsoft.com/office/drawing/2014/main" id="{A6251627-B18B-06EF-7C6D-152C086968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790" y="3331299"/>
            <a:ext cx="2036318" cy="1511687"/>
          </a:xfrm>
          <a:prstGeom prst="rect">
            <a:avLst/>
          </a:prstGeom>
          <a:ln w="38100">
            <a:solidFill>
              <a:srgbClr val="00B050"/>
            </a:solidFill>
          </a:ln>
        </p:spPr>
      </p:pic>
      <p:sp>
        <p:nvSpPr>
          <p:cNvPr id="24" name="Rectangle 1">
            <a:extLst>
              <a:ext uri="{FF2B5EF4-FFF2-40B4-BE49-F238E27FC236}">
                <a16:creationId xmlns:a16="http://schemas.microsoft.com/office/drawing/2014/main" id="{23E64614-8DD3-C0BA-9BAD-3D1007C77523}"/>
              </a:ext>
            </a:extLst>
          </p:cNvPr>
          <p:cNvSpPr>
            <a:spLocks noChangeArrowheads="1"/>
          </p:cNvSpPr>
          <p:nvPr/>
        </p:nvSpPr>
        <p:spPr bwMode="auto">
          <a:xfrm>
            <a:off x="203285" y="2946526"/>
            <a:ext cx="5753099" cy="307777"/>
          </a:xfrm>
          <a:prstGeom prst="rect">
            <a:avLst/>
          </a:prstGeom>
          <a:solidFill>
            <a:srgbClr val="FFFFFF"/>
          </a:solidFill>
          <a:ln w="28575">
            <a:solidFill>
              <a:schemeClr val="accent1">
                <a:lumMod val="7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000000"/>
                </a:solidFill>
                <a:effectLst/>
                <a:latin typeface="Courier New" panose="02070309020205020404" pitchFamily="49" charset="0"/>
              </a:rPr>
              <a:t>["Baby Care &gt;&gt; Baby Bath &amp; Skin &gt;&gt; Baby Bath </a:t>
            </a:r>
            <a:r>
              <a:rPr kumimoji="0" lang="fr-FR" altLang="fr-FR" sz="1000" b="0" i="0" u="none" strike="noStrike" cap="none" normalizeH="0" baseline="0" dirty="0" err="1">
                <a:ln>
                  <a:noFill/>
                </a:ln>
                <a:solidFill>
                  <a:srgbClr val="000000"/>
                </a:solidFill>
                <a:effectLst/>
                <a:latin typeface="Courier New" panose="02070309020205020404" pitchFamily="49" charset="0"/>
              </a:rPr>
              <a:t>Towels</a:t>
            </a:r>
            <a:r>
              <a:rPr kumimoji="0" lang="fr-FR" altLang="fr-FR" sz="1000" b="0" i="0" u="none" strike="noStrike" cap="none" normalizeH="0" baseline="0" dirty="0">
                <a:ln>
                  <a:noFill/>
                </a:ln>
                <a:solidFill>
                  <a:srgbClr val="000000"/>
                </a:solidFill>
                <a:effectLst/>
                <a:latin typeface="Courier New" panose="02070309020205020404" pitchFamily="49" charset="0"/>
              </a:rPr>
              <a:t> &gt;&gt; </a:t>
            </a:r>
            <a:r>
              <a:rPr kumimoji="0" lang="fr-FR" altLang="fr-FR" sz="1000" b="0" i="0" u="none" strike="noStrike" cap="none" normalizeH="0" baseline="0" dirty="0" err="1">
                <a:ln>
                  <a:noFill/>
                </a:ln>
                <a:solidFill>
                  <a:srgbClr val="000000"/>
                </a:solidFill>
                <a:effectLst/>
                <a:latin typeface="Courier New" panose="02070309020205020404" pitchFamily="49" charset="0"/>
              </a:rPr>
              <a:t>Eurospa</a:t>
            </a:r>
            <a:r>
              <a:rPr kumimoji="0" lang="fr-FR" altLang="fr-FR" sz="1000" b="0" i="0" u="none" strike="noStrike" cap="none" normalizeH="0" baseline="0" dirty="0">
                <a:ln>
                  <a:noFill/>
                </a:ln>
                <a:solidFill>
                  <a:srgbClr val="000000"/>
                </a:solidFill>
                <a:effectLst/>
                <a:latin typeface="Courier New" panose="02070309020205020404" pitchFamily="49" charset="0"/>
              </a:rPr>
              <a:t> Baby Bath </a:t>
            </a:r>
            <a:r>
              <a:rPr kumimoji="0" lang="fr-FR" altLang="fr-FR" sz="1000" b="0" i="0" u="none" strike="noStrike" cap="none" normalizeH="0" baseline="0" dirty="0" err="1">
                <a:ln>
                  <a:noFill/>
                </a:ln>
                <a:solidFill>
                  <a:srgbClr val="000000"/>
                </a:solidFill>
                <a:effectLst/>
                <a:latin typeface="Courier New" panose="02070309020205020404" pitchFamily="49" charset="0"/>
              </a:rPr>
              <a:t>Towels</a:t>
            </a:r>
            <a:r>
              <a:rPr kumimoji="0" lang="fr-FR" altLang="fr-FR" sz="1000" b="0" i="0" u="none" strike="noStrike" cap="none" normalizeH="0" baseline="0" dirty="0">
                <a:ln>
                  <a:noFill/>
                </a:ln>
                <a:solidFill>
                  <a:srgbClr val="000000"/>
                </a:solidFill>
                <a:effectLst/>
                <a:latin typeface="Courier New" panose="02070309020205020404" pitchFamily="49" charset="0"/>
              </a:rPr>
              <a:t> &gt;&gt; </a:t>
            </a:r>
            <a:r>
              <a:rPr kumimoji="0" lang="fr-FR" altLang="fr-FR" sz="1000" b="0" i="0" u="none" strike="noStrike" cap="none" normalizeH="0" baseline="0" dirty="0" err="1">
                <a:ln>
                  <a:noFill/>
                </a:ln>
                <a:solidFill>
                  <a:srgbClr val="000000"/>
                </a:solidFill>
                <a:effectLst/>
                <a:latin typeface="Courier New" panose="02070309020205020404" pitchFamily="49" charset="0"/>
              </a:rPr>
              <a:t>Eurospa</a:t>
            </a:r>
            <a:r>
              <a:rPr kumimoji="0" lang="fr-FR" altLang="fr-FR" sz="1000" b="0" i="0" u="none" strike="noStrike" cap="none" normalizeH="0" baseline="0" dirty="0">
                <a:ln>
                  <a:noFill/>
                </a:ln>
                <a:solidFill>
                  <a:srgbClr val="000000"/>
                </a:solidFill>
                <a:effectLst/>
                <a:latin typeface="Courier New" panose="02070309020205020404" pitchFamily="49" charset="0"/>
              </a:rPr>
              <a:t> Cotton Terry Face </a:t>
            </a:r>
            <a:r>
              <a:rPr kumimoji="0" lang="fr-FR" altLang="fr-FR" sz="1000" b="0" i="0" u="none" strike="noStrike" cap="none" normalizeH="0" baseline="0" dirty="0" err="1">
                <a:ln>
                  <a:noFill/>
                </a:ln>
                <a:solidFill>
                  <a:srgbClr val="000000"/>
                </a:solidFill>
                <a:effectLst/>
                <a:latin typeface="Courier New" panose="02070309020205020404" pitchFamily="49" charset="0"/>
              </a:rPr>
              <a:t>Towel</a:t>
            </a:r>
            <a:r>
              <a:rPr kumimoji="0" lang="fr-FR" altLang="fr-FR" sz="1000" b="0" i="0" u="none" strike="noStrike" cap="none" normalizeH="0" baseline="0" dirty="0">
                <a:ln>
                  <a:noFill/>
                </a:ln>
                <a:solidFill>
                  <a:srgbClr val="000000"/>
                </a:solidFill>
                <a:effectLst/>
                <a:latin typeface="Courier New" panose="02070309020205020404" pitchFamily="49" charset="0"/>
              </a:rPr>
              <a:t> Set (20 PIECE FA..."]</a:t>
            </a:r>
            <a:r>
              <a:rPr kumimoji="0" lang="fr-FR" altLang="fr-FR" sz="800" b="0" i="0" u="none" strike="noStrike" cap="none" normalizeH="0" baseline="0" dirty="0">
                <a:ln>
                  <a:noFill/>
                </a:ln>
                <a:solidFill>
                  <a:schemeClr val="tx1"/>
                </a:solidFill>
                <a:effectLst/>
              </a:rPr>
              <a:t>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5" name="Rectangle 2">
            <a:extLst>
              <a:ext uri="{FF2B5EF4-FFF2-40B4-BE49-F238E27FC236}">
                <a16:creationId xmlns:a16="http://schemas.microsoft.com/office/drawing/2014/main" id="{5C65BA39-1311-330B-BEFC-DE5CFD9CCADF}"/>
              </a:ext>
            </a:extLst>
          </p:cNvPr>
          <p:cNvSpPr>
            <a:spLocks noChangeArrowheads="1"/>
          </p:cNvSpPr>
          <p:nvPr/>
        </p:nvSpPr>
        <p:spPr bwMode="auto">
          <a:xfrm>
            <a:off x="212810" y="4915364"/>
            <a:ext cx="8816657" cy="1846659"/>
          </a:xfrm>
          <a:prstGeom prst="rect">
            <a:avLst/>
          </a:prstGeom>
          <a:solidFill>
            <a:srgbClr val="FFFFFF"/>
          </a:solidFill>
          <a:ln w="28575">
            <a:solidFill>
              <a:schemeClr val="accent2">
                <a:lumMod val="7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000000"/>
                </a:solidFill>
                <a:effectLst/>
                <a:latin typeface="Courier New" panose="02070309020205020404" pitchFamily="49" charset="0"/>
              </a:rPr>
              <a:t>'Key </a:t>
            </a:r>
            <a:r>
              <a:rPr kumimoji="0" lang="fr-FR" altLang="fr-FR" sz="1000" b="0" i="0" u="none" strike="noStrike" cap="none" normalizeH="0" baseline="0" dirty="0" err="1">
                <a:ln>
                  <a:noFill/>
                </a:ln>
                <a:solidFill>
                  <a:srgbClr val="000000"/>
                </a:solidFill>
                <a:effectLst/>
                <a:latin typeface="Courier New" panose="02070309020205020404" pitchFamily="49" charset="0"/>
              </a:rPr>
              <a:t>Features</a:t>
            </a:r>
            <a:r>
              <a:rPr kumimoji="0" lang="fr-FR" altLang="fr-FR" sz="1000" b="0" i="0" u="none" strike="noStrike" cap="none" normalizeH="0" baseline="0" dirty="0">
                <a:ln>
                  <a:noFill/>
                </a:ln>
                <a:solidFill>
                  <a:srgbClr val="000000"/>
                </a:solidFill>
                <a:effectLst/>
                <a:latin typeface="Courier New" panose="02070309020205020404" pitchFamily="49" charset="0"/>
              </a:rPr>
              <a:t> of </a:t>
            </a:r>
            <a:r>
              <a:rPr kumimoji="0" lang="fr-FR" altLang="fr-FR" sz="1000" b="0" i="0" u="none" strike="noStrike" cap="none" normalizeH="0" baseline="0" dirty="0" err="1">
                <a:ln>
                  <a:noFill/>
                </a:ln>
                <a:solidFill>
                  <a:srgbClr val="000000"/>
                </a:solidFill>
                <a:effectLst/>
                <a:latin typeface="Courier New" panose="02070309020205020404" pitchFamily="49" charset="0"/>
              </a:rPr>
              <a:t>Eurospa</a:t>
            </a:r>
            <a:r>
              <a:rPr kumimoji="0" lang="fr-FR" altLang="fr-FR" sz="1000" b="0" i="0" u="none" strike="noStrike" cap="none" normalizeH="0" baseline="0" dirty="0">
                <a:ln>
                  <a:noFill/>
                </a:ln>
                <a:solidFill>
                  <a:srgbClr val="000000"/>
                </a:solidFill>
                <a:effectLst/>
                <a:latin typeface="Courier New" panose="02070309020205020404" pitchFamily="49" charset="0"/>
              </a:rPr>
              <a:t> Cotton Terry Face </a:t>
            </a:r>
            <a:r>
              <a:rPr kumimoji="0" lang="fr-FR" altLang="fr-FR" sz="1000" b="0" i="0" u="none" strike="noStrike" cap="none" normalizeH="0" baseline="0" dirty="0" err="1">
                <a:ln>
                  <a:noFill/>
                </a:ln>
                <a:solidFill>
                  <a:srgbClr val="000000"/>
                </a:solidFill>
                <a:effectLst/>
                <a:latin typeface="Courier New" panose="02070309020205020404" pitchFamily="49" charset="0"/>
              </a:rPr>
              <a:t>Towel</a:t>
            </a:r>
            <a:r>
              <a:rPr kumimoji="0" lang="fr-FR" altLang="fr-FR" sz="1000" b="0" i="0" u="none" strike="noStrike" cap="none" normalizeH="0" baseline="0" dirty="0">
                <a:ln>
                  <a:noFill/>
                </a:ln>
                <a:solidFill>
                  <a:srgbClr val="000000"/>
                </a:solidFill>
                <a:effectLst/>
                <a:latin typeface="Courier New" panose="02070309020205020404" pitchFamily="49" charset="0"/>
              </a:rPr>
              <a:t> Set Size: </a:t>
            </a:r>
            <a:r>
              <a:rPr kumimoji="0" lang="fr-FR" altLang="fr-FR" sz="1000" b="0" i="0" u="none" strike="noStrike" cap="none" normalizeH="0" baseline="0" dirty="0" err="1">
                <a:ln>
                  <a:noFill/>
                </a:ln>
                <a:solidFill>
                  <a:srgbClr val="000000"/>
                </a:solidFill>
                <a:effectLst/>
                <a:latin typeface="Courier New" panose="02070309020205020404" pitchFamily="49" charset="0"/>
              </a:rPr>
              <a:t>small</a:t>
            </a:r>
            <a:r>
              <a:rPr kumimoji="0" lang="fr-FR" altLang="fr-FR" sz="1000" b="0" i="0" u="none" strike="noStrike" cap="none" normalizeH="0" baseline="0" dirty="0">
                <a:ln>
                  <a:noFill/>
                </a:ln>
                <a:solidFill>
                  <a:srgbClr val="000000"/>
                </a:solidFill>
                <a:effectLst/>
                <a:latin typeface="Courier New" panose="02070309020205020404" pitchFamily="49" charset="0"/>
              </a:rPr>
              <a:t> </a:t>
            </a:r>
            <a:r>
              <a:rPr kumimoji="0" lang="fr-FR" altLang="fr-FR" sz="1000" b="0" i="0" u="none" strike="noStrike" cap="none" normalizeH="0" baseline="0" dirty="0" err="1">
                <a:ln>
                  <a:noFill/>
                </a:ln>
                <a:solidFill>
                  <a:srgbClr val="000000"/>
                </a:solidFill>
                <a:effectLst/>
                <a:latin typeface="Courier New" panose="02070309020205020404" pitchFamily="49" charset="0"/>
              </a:rPr>
              <a:t>Height</a:t>
            </a:r>
            <a:r>
              <a:rPr kumimoji="0" lang="fr-FR" altLang="fr-FR" sz="1000" b="0" i="0" u="none" strike="noStrike" cap="none" normalizeH="0" baseline="0" dirty="0">
                <a:ln>
                  <a:noFill/>
                </a:ln>
                <a:solidFill>
                  <a:srgbClr val="000000"/>
                </a:solidFill>
                <a:effectLst/>
                <a:latin typeface="Courier New" panose="02070309020205020404" pitchFamily="49" charset="0"/>
              </a:rPr>
              <a:t>: 9 </a:t>
            </a:r>
            <a:r>
              <a:rPr kumimoji="0" lang="fr-FR" altLang="fr-FR" sz="1000" b="0" i="0" u="none" strike="noStrike" cap="none" normalizeH="0" baseline="0" dirty="0" err="1">
                <a:ln>
                  <a:noFill/>
                </a:ln>
                <a:solidFill>
                  <a:srgbClr val="000000"/>
                </a:solidFill>
                <a:effectLst/>
                <a:latin typeface="Courier New" panose="02070309020205020404" pitchFamily="49" charset="0"/>
              </a:rPr>
              <a:t>inch</a:t>
            </a:r>
            <a:r>
              <a:rPr kumimoji="0" lang="fr-FR" altLang="fr-FR" sz="1000" b="0" i="0" u="none" strike="noStrike" cap="none" normalizeH="0" baseline="0" dirty="0">
                <a:ln>
                  <a:noFill/>
                </a:ln>
                <a:solidFill>
                  <a:srgbClr val="000000"/>
                </a:solidFill>
                <a:effectLst/>
                <a:latin typeface="Courier New" panose="02070309020205020404" pitchFamily="49" charset="0"/>
              </a:rPr>
              <a:t> GSM: 360,Eurospa Cotton Terry Face </a:t>
            </a:r>
            <a:r>
              <a:rPr kumimoji="0" lang="fr-FR" altLang="fr-FR" sz="1000" b="0" i="0" u="none" strike="noStrike" cap="none" normalizeH="0" baseline="0" dirty="0" err="1">
                <a:ln>
                  <a:noFill/>
                </a:ln>
                <a:solidFill>
                  <a:srgbClr val="000000"/>
                </a:solidFill>
                <a:effectLst/>
                <a:latin typeface="Courier New" panose="02070309020205020404" pitchFamily="49" charset="0"/>
              </a:rPr>
              <a:t>Towel</a:t>
            </a:r>
            <a:r>
              <a:rPr kumimoji="0" lang="fr-FR" altLang="fr-FR" sz="1000" b="0" i="0" u="none" strike="noStrike" cap="none" normalizeH="0" baseline="0" dirty="0">
                <a:ln>
                  <a:noFill/>
                </a:ln>
                <a:solidFill>
                  <a:srgbClr val="000000"/>
                </a:solidFill>
                <a:effectLst/>
                <a:latin typeface="Courier New" panose="02070309020205020404" pitchFamily="49" charset="0"/>
              </a:rPr>
              <a:t> Set (20 PIECE FACE TOWEL SET, </a:t>
            </a:r>
            <a:r>
              <a:rPr kumimoji="0" lang="fr-FR" altLang="fr-FR" sz="1000" b="0" i="0" u="none" strike="noStrike" cap="none" normalizeH="0" baseline="0" dirty="0" err="1">
                <a:ln>
                  <a:noFill/>
                </a:ln>
                <a:solidFill>
                  <a:srgbClr val="000000"/>
                </a:solidFill>
                <a:effectLst/>
                <a:latin typeface="Courier New" panose="02070309020205020404" pitchFamily="49" charset="0"/>
              </a:rPr>
              <a:t>Assorted</a:t>
            </a:r>
            <a:r>
              <a:rPr kumimoji="0" lang="fr-FR" altLang="fr-FR" sz="1000" b="0" i="0" u="none" strike="noStrike" cap="none" normalizeH="0" baseline="0" dirty="0">
                <a:ln>
                  <a:noFill/>
                </a:ln>
                <a:solidFill>
                  <a:srgbClr val="000000"/>
                </a:solidFill>
                <a:effectLst/>
                <a:latin typeface="Courier New" panose="02070309020205020404" pitchFamily="49" charset="0"/>
              </a:rPr>
              <a:t>) Price: </a:t>
            </a:r>
            <a:r>
              <a:rPr kumimoji="0" lang="fr-FR" altLang="fr-FR" sz="1000" b="0" i="0" u="none" strike="noStrike" cap="none" normalizeH="0" baseline="0" dirty="0" err="1">
                <a:ln>
                  <a:noFill/>
                </a:ln>
                <a:solidFill>
                  <a:srgbClr val="000000"/>
                </a:solidFill>
                <a:effectLst/>
                <a:latin typeface="Courier New" panose="02070309020205020404" pitchFamily="49" charset="0"/>
              </a:rPr>
              <a:t>Rs</a:t>
            </a:r>
            <a:r>
              <a:rPr kumimoji="0" lang="fr-FR" altLang="fr-FR" sz="1000" b="0" i="0" u="none" strike="noStrike" cap="none" normalizeH="0" baseline="0" dirty="0">
                <a:ln>
                  <a:noFill/>
                </a:ln>
                <a:solidFill>
                  <a:srgbClr val="000000"/>
                </a:solidFill>
                <a:effectLst/>
                <a:latin typeface="Courier New" panose="02070309020205020404" pitchFamily="49" charset="0"/>
              </a:rPr>
              <a:t>. 299 </a:t>
            </a:r>
            <a:r>
              <a:rPr kumimoji="0" lang="fr-FR" altLang="fr-FR" sz="1000" b="0" i="0" u="none" strike="noStrike" cap="none" normalizeH="0" baseline="0" dirty="0" err="1">
                <a:ln>
                  <a:noFill/>
                </a:ln>
                <a:solidFill>
                  <a:srgbClr val="000000"/>
                </a:solidFill>
                <a:effectLst/>
                <a:latin typeface="Courier New" panose="02070309020205020404" pitchFamily="49" charset="0"/>
              </a:rPr>
              <a:t>Eurospa</a:t>
            </a:r>
            <a:r>
              <a:rPr kumimoji="0" lang="fr-FR" altLang="fr-FR" sz="1000" b="0" i="0" u="none" strike="noStrike" cap="none" normalizeH="0" baseline="0" dirty="0">
                <a:ln>
                  <a:noFill/>
                </a:ln>
                <a:solidFill>
                  <a:srgbClr val="000000"/>
                </a:solidFill>
                <a:effectLst/>
                <a:latin typeface="Courier New" panose="02070309020205020404" pitchFamily="49" charset="0"/>
              </a:rPr>
              <a:t> </a:t>
            </a:r>
            <a:r>
              <a:rPr kumimoji="0" lang="fr-FR" altLang="fr-FR" sz="1000" b="0" i="0" u="none" strike="noStrike" cap="none" normalizeH="0" baseline="0" dirty="0" err="1">
                <a:ln>
                  <a:noFill/>
                </a:ln>
                <a:solidFill>
                  <a:srgbClr val="000000"/>
                </a:solidFill>
                <a:effectLst/>
                <a:latin typeface="Courier New" panose="02070309020205020404" pitchFamily="49" charset="0"/>
              </a:rPr>
              <a:t>brings</a:t>
            </a:r>
            <a:r>
              <a:rPr kumimoji="0" lang="fr-FR" altLang="fr-FR" sz="1000" b="0" i="0" u="none" strike="noStrike" cap="none" normalizeH="0" baseline="0" dirty="0">
                <a:ln>
                  <a:noFill/>
                </a:ln>
                <a:solidFill>
                  <a:srgbClr val="000000"/>
                </a:solidFill>
                <a:effectLst/>
                <a:latin typeface="Courier New" panose="02070309020205020404" pitchFamily="49" charset="0"/>
              </a:rPr>
              <a:t> to </a:t>
            </a:r>
            <a:r>
              <a:rPr kumimoji="0" lang="fr-FR" altLang="fr-FR" sz="1000" b="0" i="0" u="none" strike="noStrike" cap="none" normalizeH="0" baseline="0" dirty="0" err="1">
                <a:ln>
                  <a:noFill/>
                </a:ln>
                <a:solidFill>
                  <a:srgbClr val="000000"/>
                </a:solidFill>
                <a:effectLst/>
                <a:latin typeface="Courier New" panose="02070309020205020404" pitchFamily="49" charset="0"/>
              </a:rPr>
              <a:t>you</a:t>
            </a:r>
            <a:r>
              <a:rPr kumimoji="0" lang="fr-FR" altLang="fr-FR" sz="1000" b="0" i="0" u="none" strike="noStrike" cap="none" normalizeH="0" baseline="0" dirty="0">
                <a:ln>
                  <a:noFill/>
                </a:ln>
                <a:solidFill>
                  <a:srgbClr val="000000"/>
                </a:solidFill>
                <a:effectLst/>
                <a:latin typeface="Courier New" panose="02070309020205020404" pitchFamily="49" charset="0"/>
              </a:rPr>
              <a:t> an </a:t>
            </a:r>
            <a:r>
              <a:rPr kumimoji="0" lang="fr-FR" altLang="fr-FR" sz="1000" b="0" i="0" u="none" strike="noStrike" cap="none" normalizeH="0" baseline="0" dirty="0" err="1">
                <a:ln>
                  <a:noFill/>
                </a:ln>
                <a:solidFill>
                  <a:srgbClr val="000000"/>
                </a:solidFill>
                <a:effectLst/>
                <a:latin typeface="Courier New" panose="02070309020205020404" pitchFamily="49" charset="0"/>
              </a:rPr>
              <a:t>exclusively</a:t>
            </a:r>
            <a:r>
              <a:rPr kumimoji="0" lang="fr-FR" altLang="fr-FR" sz="1000" b="0" i="0" u="none" strike="noStrike" cap="none" normalizeH="0" baseline="0" dirty="0">
                <a:ln>
                  <a:noFill/>
                </a:ln>
                <a:solidFill>
                  <a:srgbClr val="000000"/>
                </a:solidFill>
                <a:effectLst/>
                <a:latin typeface="Courier New" panose="02070309020205020404" pitchFamily="49" charset="0"/>
              </a:rPr>
              <a:t> </a:t>
            </a:r>
            <a:r>
              <a:rPr kumimoji="0" lang="fr-FR" altLang="fr-FR" sz="1000" b="0" i="0" u="none" strike="noStrike" cap="none" normalizeH="0" baseline="0" dirty="0" err="1">
                <a:ln>
                  <a:noFill/>
                </a:ln>
                <a:solidFill>
                  <a:srgbClr val="000000"/>
                </a:solidFill>
                <a:effectLst/>
                <a:latin typeface="Courier New" panose="02070309020205020404" pitchFamily="49" charset="0"/>
              </a:rPr>
              <a:t>designed</a:t>
            </a:r>
            <a:r>
              <a:rPr kumimoji="0" lang="fr-FR" altLang="fr-FR" sz="1000" b="0" i="0" u="none" strike="noStrike" cap="none" normalizeH="0" baseline="0" dirty="0">
                <a:ln>
                  <a:noFill/>
                </a:ln>
                <a:solidFill>
                  <a:srgbClr val="000000"/>
                </a:solidFill>
                <a:effectLst/>
                <a:latin typeface="Courier New" panose="02070309020205020404" pitchFamily="49" charset="0"/>
              </a:rPr>
              <a:t>, 100% soft </a:t>
            </a:r>
            <a:r>
              <a:rPr kumimoji="0" lang="fr-FR" altLang="fr-FR" sz="1000" b="0" i="0" u="none" strike="noStrike" cap="none" normalizeH="0" baseline="0" dirty="0" err="1">
                <a:ln>
                  <a:noFill/>
                </a:ln>
                <a:solidFill>
                  <a:srgbClr val="000000"/>
                </a:solidFill>
                <a:effectLst/>
                <a:latin typeface="Courier New" panose="02070309020205020404" pitchFamily="49" charset="0"/>
              </a:rPr>
              <a:t>cotton</a:t>
            </a:r>
            <a:r>
              <a:rPr kumimoji="0" lang="fr-FR" altLang="fr-FR" sz="1000" b="0" i="0" u="none" strike="noStrike" cap="none" normalizeH="0" baseline="0" dirty="0">
                <a:ln>
                  <a:noFill/>
                </a:ln>
                <a:solidFill>
                  <a:srgbClr val="000000"/>
                </a:solidFill>
                <a:effectLst/>
                <a:latin typeface="Courier New" panose="02070309020205020404" pitchFamily="49" charset="0"/>
              </a:rPr>
              <a:t> </a:t>
            </a:r>
            <a:r>
              <a:rPr kumimoji="0" lang="fr-FR" altLang="fr-FR" sz="1000" b="0" i="0" u="none" strike="noStrike" cap="none" normalizeH="0" baseline="0" dirty="0" err="1">
                <a:ln>
                  <a:noFill/>
                </a:ln>
                <a:solidFill>
                  <a:srgbClr val="000000"/>
                </a:solidFill>
                <a:effectLst/>
                <a:latin typeface="Courier New" panose="02070309020205020404" pitchFamily="49" charset="0"/>
              </a:rPr>
              <a:t>towels</a:t>
            </a:r>
            <a:r>
              <a:rPr kumimoji="0" lang="fr-FR" altLang="fr-FR" sz="1000" b="0" i="0" u="none" strike="noStrike" cap="none" normalizeH="0" baseline="0" dirty="0">
                <a:ln>
                  <a:noFill/>
                </a:ln>
                <a:solidFill>
                  <a:srgbClr val="000000"/>
                </a:solidFill>
                <a:effectLst/>
                <a:latin typeface="Courier New" panose="02070309020205020404" pitchFamily="49" charset="0"/>
              </a:rPr>
              <a:t> of export </a:t>
            </a:r>
            <a:r>
              <a:rPr kumimoji="0" lang="fr-FR" altLang="fr-FR" sz="1000" b="0" i="0" u="none" strike="noStrike" cap="none" normalizeH="0" baseline="0" dirty="0" err="1">
                <a:ln>
                  <a:noFill/>
                </a:ln>
                <a:solidFill>
                  <a:srgbClr val="000000"/>
                </a:solidFill>
                <a:effectLst/>
                <a:latin typeface="Courier New" panose="02070309020205020404" pitchFamily="49" charset="0"/>
              </a:rPr>
              <a:t>quality</a:t>
            </a:r>
            <a:r>
              <a:rPr kumimoji="0" lang="fr-FR" altLang="fr-FR" sz="1000" b="0" i="0" u="none" strike="noStrike" cap="none" normalizeH="0" baseline="0" dirty="0">
                <a:ln>
                  <a:noFill/>
                </a:ln>
                <a:solidFill>
                  <a:srgbClr val="000000"/>
                </a:solidFill>
                <a:effectLst/>
                <a:latin typeface="Courier New" panose="02070309020205020404" pitchFamily="49" charset="0"/>
              </a:rPr>
              <a:t>. All </a:t>
            </a:r>
            <a:r>
              <a:rPr kumimoji="0" lang="fr-FR" altLang="fr-FR" sz="1000" b="0" i="0" u="none" strike="noStrike" cap="none" normalizeH="0" baseline="0" dirty="0" err="1">
                <a:ln>
                  <a:noFill/>
                </a:ln>
                <a:solidFill>
                  <a:srgbClr val="000000"/>
                </a:solidFill>
                <a:effectLst/>
                <a:latin typeface="Courier New" panose="02070309020205020404" pitchFamily="49" charset="0"/>
              </a:rPr>
              <a:t>our</a:t>
            </a:r>
            <a:r>
              <a:rPr kumimoji="0" lang="fr-FR" altLang="fr-FR" sz="1000" b="0" i="0" u="none" strike="noStrike" cap="none" normalizeH="0" baseline="0" dirty="0">
                <a:ln>
                  <a:noFill/>
                </a:ln>
                <a:solidFill>
                  <a:srgbClr val="000000"/>
                </a:solidFill>
                <a:effectLst/>
                <a:latin typeface="Courier New" panose="02070309020205020404" pitchFamily="49" charset="0"/>
              </a:rPr>
              <a:t> </a:t>
            </a:r>
            <a:r>
              <a:rPr kumimoji="0" lang="fr-FR" altLang="fr-FR" sz="1000" b="0" i="0" u="none" strike="noStrike" cap="none" normalizeH="0" baseline="0" dirty="0" err="1">
                <a:ln>
                  <a:noFill/>
                </a:ln>
                <a:solidFill>
                  <a:srgbClr val="000000"/>
                </a:solidFill>
                <a:effectLst/>
                <a:latin typeface="Courier New" panose="02070309020205020404" pitchFamily="49" charset="0"/>
              </a:rPr>
              <a:t>products</a:t>
            </a:r>
            <a:r>
              <a:rPr kumimoji="0" lang="fr-FR" altLang="fr-FR" sz="1000" b="0" i="0" u="none" strike="noStrike" cap="none" normalizeH="0" baseline="0" dirty="0">
                <a:ln>
                  <a:noFill/>
                </a:ln>
                <a:solidFill>
                  <a:srgbClr val="000000"/>
                </a:solidFill>
                <a:effectLst/>
                <a:latin typeface="Courier New" panose="02070309020205020404" pitchFamily="49" charset="0"/>
              </a:rPr>
              <a:t> have soft texture </a:t>
            </a:r>
            <a:r>
              <a:rPr kumimoji="0" lang="fr-FR" altLang="fr-FR" sz="1000" b="0" i="0" u="none" strike="noStrike" cap="none" normalizeH="0" baseline="0" dirty="0" err="1">
                <a:ln>
                  <a:noFill/>
                </a:ln>
                <a:solidFill>
                  <a:srgbClr val="000000"/>
                </a:solidFill>
                <a:effectLst/>
                <a:latin typeface="Courier New" panose="02070309020205020404" pitchFamily="49" charset="0"/>
              </a:rPr>
              <a:t>that</a:t>
            </a:r>
            <a:r>
              <a:rPr kumimoji="0" lang="fr-FR" altLang="fr-FR" sz="1000" b="0" i="0" u="none" strike="noStrike" cap="none" normalizeH="0" baseline="0" dirty="0">
                <a:ln>
                  <a:noFill/>
                </a:ln>
                <a:solidFill>
                  <a:srgbClr val="000000"/>
                </a:solidFill>
                <a:effectLst/>
                <a:latin typeface="Courier New" panose="02070309020205020404" pitchFamily="49" charset="0"/>
              </a:rPr>
              <a:t> </a:t>
            </a:r>
            <a:r>
              <a:rPr kumimoji="0" lang="fr-FR" altLang="fr-FR" sz="1000" b="0" i="0" u="none" strike="noStrike" cap="none" normalizeH="0" baseline="0" dirty="0" err="1">
                <a:ln>
                  <a:noFill/>
                </a:ln>
                <a:solidFill>
                  <a:srgbClr val="000000"/>
                </a:solidFill>
                <a:effectLst/>
                <a:latin typeface="Courier New" panose="02070309020205020404" pitchFamily="49" charset="0"/>
              </a:rPr>
              <a:t>takes</a:t>
            </a:r>
            <a:r>
              <a:rPr kumimoji="0" lang="fr-FR" altLang="fr-FR" sz="1000" b="0" i="0" u="none" strike="noStrike" cap="none" normalizeH="0" baseline="0" dirty="0">
                <a:ln>
                  <a:noFill/>
                </a:ln>
                <a:solidFill>
                  <a:srgbClr val="000000"/>
                </a:solidFill>
                <a:effectLst/>
                <a:latin typeface="Courier New" panose="02070309020205020404" pitchFamily="49" charset="0"/>
              </a:rPr>
              <a:t> care of </a:t>
            </a:r>
            <a:r>
              <a:rPr kumimoji="0" lang="fr-FR" altLang="fr-FR" sz="1000" b="0" i="0" u="none" strike="noStrike" cap="none" normalizeH="0" baseline="0" dirty="0" err="1">
                <a:ln>
                  <a:noFill/>
                </a:ln>
                <a:solidFill>
                  <a:srgbClr val="000000"/>
                </a:solidFill>
                <a:effectLst/>
                <a:latin typeface="Courier New" panose="02070309020205020404" pitchFamily="49" charset="0"/>
              </a:rPr>
              <a:t>your</a:t>
            </a:r>
            <a:r>
              <a:rPr kumimoji="0" lang="fr-FR" altLang="fr-FR" sz="1000" b="0" i="0" u="none" strike="noStrike" cap="none" normalizeH="0" baseline="0" dirty="0">
                <a:ln>
                  <a:noFill/>
                </a:ln>
                <a:solidFill>
                  <a:srgbClr val="000000"/>
                </a:solidFill>
                <a:effectLst/>
                <a:latin typeface="Courier New" panose="02070309020205020404" pitchFamily="49" charset="0"/>
              </a:rPr>
              <a:t> skin and </a:t>
            </a:r>
            <a:r>
              <a:rPr kumimoji="0" lang="fr-FR" altLang="fr-FR" sz="1000" b="0" i="0" u="none" strike="noStrike" cap="none" normalizeH="0" baseline="0" dirty="0" err="1">
                <a:ln>
                  <a:noFill/>
                </a:ln>
                <a:solidFill>
                  <a:srgbClr val="000000"/>
                </a:solidFill>
                <a:effectLst/>
                <a:latin typeface="Courier New" panose="02070309020205020404" pitchFamily="49" charset="0"/>
              </a:rPr>
              <a:t>gives</a:t>
            </a:r>
            <a:r>
              <a:rPr kumimoji="0" lang="fr-FR" altLang="fr-FR" sz="1000" b="0" i="0" u="none" strike="noStrike" cap="none" normalizeH="0" baseline="0" dirty="0">
                <a:ln>
                  <a:noFill/>
                </a:ln>
                <a:solidFill>
                  <a:srgbClr val="000000"/>
                </a:solidFill>
                <a:effectLst/>
                <a:latin typeface="Courier New" panose="02070309020205020404" pitchFamily="49" charset="0"/>
              </a:rPr>
              <a:t> </a:t>
            </a:r>
            <a:r>
              <a:rPr kumimoji="0" lang="fr-FR" altLang="fr-FR" sz="1000" b="0" i="0" u="none" strike="noStrike" cap="none" normalizeH="0" baseline="0" dirty="0" err="1">
                <a:ln>
                  <a:noFill/>
                </a:ln>
                <a:solidFill>
                  <a:srgbClr val="000000"/>
                </a:solidFill>
                <a:effectLst/>
                <a:latin typeface="Courier New" panose="02070309020205020404" pitchFamily="49" charset="0"/>
              </a:rPr>
              <a:t>you</a:t>
            </a:r>
            <a:r>
              <a:rPr kumimoji="0" lang="fr-FR" altLang="fr-FR" sz="1000" b="0" i="0" u="none" strike="noStrike" cap="none" normalizeH="0" baseline="0" dirty="0">
                <a:ln>
                  <a:noFill/>
                </a:ln>
                <a:solidFill>
                  <a:srgbClr val="000000"/>
                </a:solidFill>
                <a:effectLst/>
                <a:latin typeface="Courier New" panose="02070309020205020404" pitchFamily="49" charset="0"/>
              </a:rPr>
              <a:t> </a:t>
            </a:r>
            <a:r>
              <a:rPr kumimoji="0" lang="fr-FR" altLang="fr-FR" sz="1000" b="0" i="0" u="none" strike="noStrike" cap="none" normalizeH="0" baseline="0" dirty="0" err="1">
                <a:ln>
                  <a:noFill/>
                </a:ln>
                <a:solidFill>
                  <a:srgbClr val="000000"/>
                </a:solidFill>
                <a:effectLst/>
                <a:latin typeface="Courier New" panose="02070309020205020404" pitchFamily="49" charset="0"/>
              </a:rPr>
              <a:t>that</a:t>
            </a:r>
            <a:r>
              <a:rPr kumimoji="0" lang="fr-FR" altLang="fr-FR" sz="1000" b="0" i="0" u="none" strike="noStrike" cap="none" normalizeH="0" baseline="0" dirty="0">
                <a:ln>
                  <a:noFill/>
                </a:ln>
                <a:solidFill>
                  <a:srgbClr val="000000"/>
                </a:solidFill>
                <a:effectLst/>
                <a:latin typeface="Courier New" panose="02070309020205020404" pitchFamily="49" charset="0"/>
              </a:rPr>
              <a:t> </a:t>
            </a:r>
            <a:r>
              <a:rPr kumimoji="0" lang="fr-FR" altLang="fr-FR" sz="1000" b="0" i="0" u="none" strike="noStrike" cap="none" normalizeH="0" baseline="0" dirty="0" err="1">
                <a:ln>
                  <a:noFill/>
                </a:ln>
                <a:solidFill>
                  <a:srgbClr val="000000"/>
                </a:solidFill>
                <a:effectLst/>
                <a:latin typeface="Courier New" panose="02070309020205020404" pitchFamily="49" charset="0"/>
              </a:rPr>
              <a:t>enriched</a:t>
            </a:r>
            <a:r>
              <a:rPr kumimoji="0" lang="fr-FR" altLang="fr-FR" sz="1000" b="0" i="0" u="none" strike="noStrike" cap="none" normalizeH="0" baseline="0" dirty="0">
                <a:ln>
                  <a:noFill/>
                </a:ln>
                <a:solidFill>
                  <a:srgbClr val="000000"/>
                </a:solidFill>
                <a:effectLst/>
                <a:latin typeface="Courier New" panose="02070309020205020404" pitchFamily="49" charset="0"/>
              </a:rPr>
              <a:t> feeling </a:t>
            </a:r>
            <a:r>
              <a:rPr kumimoji="0" lang="fr-FR" altLang="fr-FR" sz="1000" b="0" i="0" u="none" strike="noStrike" cap="none" normalizeH="0" baseline="0" dirty="0" err="1">
                <a:ln>
                  <a:noFill/>
                </a:ln>
                <a:solidFill>
                  <a:srgbClr val="000000"/>
                </a:solidFill>
                <a:effectLst/>
                <a:latin typeface="Courier New" panose="02070309020205020404" pitchFamily="49" charset="0"/>
              </a:rPr>
              <a:t>you</a:t>
            </a:r>
            <a:r>
              <a:rPr kumimoji="0" lang="fr-FR" altLang="fr-FR" sz="1000" b="0" i="0" u="none" strike="noStrike" cap="none" normalizeH="0" baseline="0" dirty="0">
                <a:ln>
                  <a:noFill/>
                </a:ln>
                <a:solidFill>
                  <a:srgbClr val="000000"/>
                </a:solidFill>
                <a:effectLst/>
                <a:latin typeface="Courier New" panose="02070309020205020404" pitchFamily="49" charset="0"/>
              </a:rPr>
              <a:t> </a:t>
            </a:r>
            <a:r>
              <a:rPr kumimoji="0" lang="fr-FR" altLang="fr-FR" sz="1000" b="0" i="0" u="none" strike="noStrike" cap="none" normalizeH="0" baseline="0" dirty="0" err="1">
                <a:ln>
                  <a:noFill/>
                </a:ln>
                <a:solidFill>
                  <a:srgbClr val="000000"/>
                </a:solidFill>
                <a:effectLst/>
                <a:latin typeface="Courier New" panose="02070309020205020404" pitchFamily="49" charset="0"/>
              </a:rPr>
              <a:t>deserve</a:t>
            </a:r>
            <a:r>
              <a:rPr kumimoji="0" lang="fr-FR" altLang="fr-FR" sz="1000" b="0" i="0" u="none" strike="noStrike" cap="none" normalizeH="0" baseline="0" dirty="0">
                <a:ln>
                  <a:noFill/>
                </a:ln>
                <a:solidFill>
                  <a:srgbClr val="000000"/>
                </a:solidFill>
                <a:effectLst/>
                <a:latin typeface="Courier New" panose="02070309020205020404" pitchFamily="49" charset="0"/>
              </a:rPr>
              <a:t>. </a:t>
            </a:r>
            <a:r>
              <a:rPr kumimoji="0" lang="fr-FR" altLang="fr-FR" sz="1000" b="0" i="0" u="none" strike="noStrike" cap="none" normalizeH="0" baseline="0" dirty="0" err="1">
                <a:ln>
                  <a:noFill/>
                </a:ln>
                <a:solidFill>
                  <a:srgbClr val="000000"/>
                </a:solidFill>
                <a:effectLst/>
                <a:latin typeface="Courier New" panose="02070309020205020404" pitchFamily="49" charset="0"/>
              </a:rPr>
              <a:t>Eurospa</a:t>
            </a:r>
            <a:r>
              <a:rPr kumimoji="0" lang="fr-FR" altLang="fr-FR" sz="1000" b="0" i="0" u="none" strike="noStrike" cap="none" normalizeH="0" baseline="0" dirty="0">
                <a:ln>
                  <a:noFill/>
                </a:ln>
                <a:solidFill>
                  <a:srgbClr val="000000"/>
                </a:solidFill>
                <a:effectLst/>
                <a:latin typeface="Courier New" panose="02070309020205020404" pitchFamily="49" charset="0"/>
              </a:rPr>
              <a:t> has been </a:t>
            </a:r>
            <a:r>
              <a:rPr kumimoji="0" lang="fr-FR" altLang="fr-FR" sz="1000" b="0" i="0" u="none" strike="noStrike" cap="none" normalizeH="0" baseline="0" dirty="0" err="1">
                <a:ln>
                  <a:noFill/>
                </a:ln>
                <a:solidFill>
                  <a:srgbClr val="000000"/>
                </a:solidFill>
                <a:effectLst/>
                <a:latin typeface="Courier New" panose="02070309020205020404" pitchFamily="49" charset="0"/>
              </a:rPr>
              <a:t>exporting</a:t>
            </a:r>
            <a:r>
              <a:rPr kumimoji="0" lang="fr-FR" altLang="fr-FR" sz="1000" b="0" i="0" u="none" strike="noStrike" cap="none" normalizeH="0" baseline="0" dirty="0">
                <a:ln>
                  <a:noFill/>
                </a:ln>
                <a:solidFill>
                  <a:srgbClr val="000000"/>
                </a:solidFill>
                <a:effectLst/>
                <a:latin typeface="Courier New" panose="02070309020205020404" pitchFamily="49" charset="0"/>
              </a:rPr>
              <a:t> </a:t>
            </a:r>
            <a:r>
              <a:rPr kumimoji="0" lang="fr-FR" altLang="fr-FR" sz="1000" b="0" i="0" u="none" strike="noStrike" cap="none" normalizeH="0" baseline="0" dirty="0" err="1">
                <a:ln>
                  <a:noFill/>
                </a:ln>
                <a:solidFill>
                  <a:srgbClr val="000000"/>
                </a:solidFill>
                <a:effectLst/>
                <a:latin typeface="Courier New" panose="02070309020205020404" pitchFamily="49" charset="0"/>
              </a:rPr>
              <a:t>its</a:t>
            </a:r>
            <a:r>
              <a:rPr kumimoji="0" lang="fr-FR" altLang="fr-FR" sz="1000" b="0" i="0" u="none" strike="noStrike" cap="none" normalizeH="0" baseline="0" dirty="0">
                <a:ln>
                  <a:noFill/>
                </a:ln>
                <a:solidFill>
                  <a:srgbClr val="000000"/>
                </a:solidFill>
                <a:effectLst/>
                <a:latin typeface="Courier New" panose="02070309020205020404" pitchFamily="49" charset="0"/>
              </a:rPr>
              <a:t> bath </a:t>
            </a:r>
            <a:r>
              <a:rPr kumimoji="0" lang="fr-FR" altLang="fr-FR" sz="1000" b="0" i="0" u="none" strike="noStrike" cap="none" normalizeH="0" baseline="0" dirty="0" err="1">
                <a:ln>
                  <a:noFill/>
                </a:ln>
                <a:solidFill>
                  <a:srgbClr val="000000"/>
                </a:solidFill>
                <a:effectLst/>
                <a:latin typeface="Courier New" panose="02070309020205020404" pitchFamily="49" charset="0"/>
              </a:rPr>
              <a:t>towels</a:t>
            </a:r>
            <a:r>
              <a:rPr kumimoji="0" lang="fr-FR" altLang="fr-FR" sz="1000" b="0" i="0" u="none" strike="noStrike" cap="none" normalizeH="0" baseline="0" dirty="0">
                <a:ln>
                  <a:noFill/>
                </a:ln>
                <a:solidFill>
                  <a:srgbClr val="000000"/>
                </a:solidFill>
                <a:effectLst/>
                <a:latin typeface="Courier New" panose="02070309020205020404" pitchFamily="49" charset="0"/>
              </a:rPr>
              <a:t> to lot of </a:t>
            </a:r>
            <a:r>
              <a:rPr kumimoji="0" lang="fr-FR" altLang="fr-FR" sz="1000" b="0" i="0" u="none" strike="noStrike" cap="none" normalizeH="0" baseline="0" dirty="0" err="1">
                <a:ln>
                  <a:noFill/>
                </a:ln>
                <a:solidFill>
                  <a:srgbClr val="000000"/>
                </a:solidFill>
                <a:effectLst/>
                <a:latin typeface="Courier New" panose="02070309020205020404" pitchFamily="49" charset="0"/>
              </a:rPr>
              <a:t>renowned</a:t>
            </a:r>
            <a:r>
              <a:rPr kumimoji="0" lang="fr-FR" altLang="fr-FR" sz="1000" b="0" i="0" u="none" strike="noStrike" cap="none" normalizeH="0" baseline="0" dirty="0">
                <a:ln>
                  <a:noFill/>
                </a:ln>
                <a:solidFill>
                  <a:srgbClr val="000000"/>
                </a:solidFill>
                <a:effectLst/>
                <a:latin typeface="Courier New" panose="02070309020205020404" pitchFamily="49" charset="0"/>
              </a:rPr>
              <a:t> brands for last 10 </a:t>
            </a:r>
            <a:r>
              <a:rPr kumimoji="0" lang="fr-FR" altLang="fr-FR" sz="1000" b="0" i="0" u="none" strike="noStrike" cap="none" normalizeH="0" baseline="0" dirty="0" err="1">
                <a:ln>
                  <a:noFill/>
                </a:ln>
                <a:solidFill>
                  <a:srgbClr val="000000"/>
                </a:solidFill>
                <a:effectLst/>
                <a:latin typeface="Courier New" panose="02070309020205020404" pitchFamily="49" charset="0"/>
              </a:rPr>
              <a:t>years</a:t>
            </a:r>
            <a:r>
              <a:rPr kumimoji="0" lang="fr-FR" altLang="fr-FR" sz="1000" b="0" i="0" u="none" strike="noStrike" cap="none" normalizeH="0" baseline="0" dirty="0">
                <a:ln>
                  <a:noFill/>
                </a:ln>
                <a:solidFill>
                  <a:srgbClr val="000000"/>
                </a:solidFill>
                <a:effectLst/>
                <a:latin typeface="Courier New" panose="02070309020205020404" pitchFamily="49" charset="0"/>
              </a:rPr>
              <a:t> and </a:t>
            </a:r>
            <a:r>
              <a:rPr kumimoji="0" lang="fr-FR" altLang="fr-FR" sz="1000" b="0" i="0" u="none" strike="noStrike" cap="none" normalizeH="0" baseline="0" dirty="0" err="1">
                <a:ln>
                  <a:noFill/>
                </a:ln>
                <a:solidFill>
                  <a:srgbClr val="000000"/>
                </a:solidFill>
                <a:effectLst/>
                <a:latin typeface="Courier New" panose="02070309020205020404" pitchFamily="49" charset="0"/>
              </a:rPr>
              <a:t>is</a:t>
            </a:r>
            <a:r>
              <a:rPr kumimoji="0" lang="fr-FR" altLang="fr-FR" sz="1000" b="0" i="0" u="none" strike="noStrike" cap="none" normalizeH="0" baseline="0" dirty="0">
                <a:ln>
                  <a:noFill/>
                </a:ln>
                <a:solidFill>
                  <a:srgbClr val="000000"/>
                </a:solidFill>
                <a:effectLst/>
                <a:latin typeface="Courier New" panose="02070309020205020404" pitchFamily="49" charset="0"/>
              </a:rPr>
              <a:t> </a:t>
            </a:r>
            <a:r>
              <a:rPr kumimoji="0" lang="fr-FR" altLang="fr-FR" sz="1000" b="0" i="0" u="none" strike="noStrike" cap="none" normalizeH="0" baseline="0" dirty="0" err="1">
                <a:ln>
                  <a:noFill/>
                </a:ln>
                <a:solidFill>
                  <a:srgbClr val="000000"/>
                </a:solidFill>
                <a:effectLst/>
                <a:latin typeface="Courier New" panose="02070309020205020404" pitchFamily="49" charset="0"/>
              </a:rPr>
              <a:t>famous</a:t>
            </a:r>
            <a:r>
              <a:rPr kumimoji="0" lang="fr-FR" altLang="fr-FR" sz="1000" b="0" i="0" u="none" strike="noStrike" cap="none" normalizeH="0" baseline="0" dirty="0">
                <a:ln>
                  <a:noFill/>
                </a:ln>
                <a:solidFill>
                  <a:srgbClr val="000000"/>
                </a:solidFill>
                <a:effectLst/>
                <a:latin typeface="Courier New" panose="02070309020205020404" pitchFamily="49" charset="0"/>
              </a:rPr>
              <a:t> for </a:t>
            </a:r>
            <a:r>
              <a:rPr kumimoji="0" lang="fr-FR" altLang="fr-FR" sz="1000" b="0" i="0" u="none" strike="noStrike" cap="none" normalizeH="0" baseline="0" dirty="0" err="1">
                <a:ln>
                  <a:noFill/>
                </a:ln>
                <a:solidFill>
                  <a:srgbClr val="000000"/>
                </a:solidFill>
                <a:effectLst/>
                <a:latin typeface="Courier New" panose="02070309020205020404" pitchFamily="49" charset="0"/>
              </a:rPr>
              <a:t>its</a:t>
            </a:r>
            <a:r>
              <a:rPr kumimoji="0" lang="fr-FR" altLang="fr-FR" sz="1000" b="0" i="0" u="none" strike="noStrike" cap="none" normalizeH="0" baseline="0" dirty="0">
                <a:ln>
                  <a:noFill/>
                </a:ln>
                <a:solidFill>
                  <a:srgbClr val="000000"/>
                </a:solidFill>
                <a:effectLst/>
                <a:latin typeface="Courier New" panose="02070309020205020404" pitchFamily="49" charset="0"/>
              </a:rPr>
              <a:t> fine </a:t>
            </a:r>
            <a:r>
              <a:rPr kumimoji="0" lang="fr-FR" altLang="fr-FR" sz="1000" b="0" i="0" u="none" strike="noStrike" cap="none" normalizeH="0" baseline="0" dirty="0" err="1">
                <a:ln>
                  <a:noFill/>
                </a:ln>
                <a:solidFill>
                  <a:srgbClr val="000000"/>
                </a:solidFill>
                <a:effectLst/>
                <a:latin typeface="Courier New" panose="02070309020205020404" pitchFamily="49" charset="0"/>
              </a:rPr>
              <a:t>prints</a:t>
            </a:r>
            <a:r>
              <a:rPr kumimoji="0" lang="fr-FR" altLang="fr-FR" sz="1000" b="0" i="0" u="none" strike="noStrike" cap="none" normalizeH="0" baseline="0" dirty="0">
                <a:ln>
                  <a:noFill/>
                </a:ln>
                <a:solidFill>
                  <a:srgbClr val="000000"/>
                </a:solidFill>
                <a:effectLst/>
                <a:latin typeface="Courier New" panose="02070309020205020404" pitchFamily="49" charset="0"/>
              </a:rPr>
              <a:t>, </a:t>
            </a:r>
            <a:r>
              <a:rPr kumimoji="0" lang="fr-FR" altLang="fr-FR" sz="1000" b="0" i="0" u="none" strike="noStrike" cap="none" normalizeH="0" baseline="0" dirty="0" err="1">
                <a:ln>
                  <a:noFill/>
                </a:ln>
                <a:solidFill>
                  <a:srgbClr val="000000"/>
                </a:solidFill>
                <a:effectLst/>
                <a:latin typeface="Courier New" panose="02070309020205020404" pitchFamily="49" charset="0"/>
              </a:rPr>
              <a:t>absorbency</a:t>
            </a:r>
            <a:r>
              <a:rPr kumimoji="0" lang="fr-FR" altLang="fr-FR" sz="1000" b="0" i="0" u="none" strike="noStrike" cap="none" normalizeH="0" baseline="0" dirty="0">
                <a:ln>
                  <a:noFill/>
                </a:ln>
                <a:solidFill>
                  <a:srgbClr val="000000"/>
                </a:solidFill>
                <a:effectLst/>
                <a:latin typeface="Courier New" panose="02070309020205020404" pitchFamily="49" charset="0"/>
              </a:rPr>
              <a:t>, </a:t>
            </a:r>
            <a:r>
              <a:rPr kumimoji="0" lang="fr-FR" altLang="fr-FR" sz="1000" b="0" i="0" u="none" strike="noStrike" cap="none" normalizeH="0" baseline="0" dirty="0" err="1">
                <a:ln>
                  <a:noFill/>
                </a:ln>
                <a:solidFill>
                  <a:srgbClr val="000000"/>
                </a:solidFill>
                <a:effectLst/>
                <a:latin typeface="Courier New" panose="02070309020205020404" pitchFamily="49" charset="0"/>
              </a:rPr>
              <a:t>softness</a:t>
            </a:r>
            <a:r>
              <a:rPr kumimoji="0" lang="fr-FR" altLang="fr-FR" sz="1000" b="0" i="0" u="none" strike="noStrike" cap="none" normalizeH="0" baseline="0" dirty="0">
                <a:ln>
                  <a:noFill/>
                </a:ln>
                <a:solidFill>
                  <a:srgbClr val="000000"/>
                </a:solidFill>
                <a:effectLst/>
                <a:latin typeface="Courier New" panose="02070309020205020404" pitchFamily="49" charset="0"/>
              </a:rPr>
              <a:t> and </a:t>
            </a:r>
            <a:r>
              <a:rPr kumimoji="0" lang="fr-FR" altLang="fr-FR" sz="1000" b="0" i="0" u="none" strike="noStrike" cap="none" normalizeH="0" baseline="0" dirty="0" err="1">
                <a:ln>
                  <a:noFill/>
                </a:ln>
                <a:solidFill>
                  <a:srgbClr val="000000"/>
                </a:solidFill>
                <a:effectLst/>
                <a:latin typeface="Courier New" panose="02070309020205020404" pitchFamily="49" charset="0"/>
              </a:rPr>
              <a:t>durability</a:t>
            </a:r>
            <a:r>
              <a:rPr kumimoji="0" lang="fr-FR" altLang="fr-FR" sz="1000" b="0" i="0" u="none" strike="noStrike" cap="none" normalizeH="0" baseline="0" dirty="0">
                <a:ln>
                  <a:noFill/>
                </a:ln>
                <a:solidFill>
                  <a:srgbClr val="000000"/>
                </a:solidFill>
                <a:effectLst/>
                <a:latin typeface="Courier New" panose="02070309020205020404" pitchFamily="49" charset="0"/>
              </a:rPr>
              <a:t>. NOTE: Our </a:t>
            </a:r>
            <a:r>
              <a:rPr kumimoji="0" lang="fr-FR" altLang="fr-FR" sz="1000" b="0" i="0" u="none" strike="noStrike" cap="none" normalizeH="0" baseline="0" dirty="0" err="1">
                <a:ln>
                  <a:noFill/>
                </a:ln>
                <a:solidFill>
                  <a:srgbClr val="000000"/>
                </a:solidFill>
                <a:effectLst/>
                <a:latin typeface="Courier New" panose="02070309020205020404" pitchFamily="49" charset="0"/>
              </a:rPr>
              <a:t>product</a:t>
            </a:r>
            <a:r>
              <a:rPr kumimoji="0" lang="fr-FR" altLang="fr-FR" sz="1000" b="0" i="0" u="none" strike="noStrike" cap="none" normalizeH="0" baseline="0" dirty="0">
                <a:ln>
                  <a:noFill/>
                </a:ln>
                <a:solidFill>
                  <a:srgbClr val="000000"/>
                </a:solidFill>
                <a:effectLst/>
                <a:latin typeface="Courier New" panose="02070309020205020404" pitchFamily="49" charset="0"/>
              </a:rPr>
              <a:t> </a:t>
            </a:r>
            <a:r>
              <a:rPr kumimoji="0" lang="fr-FR" altLang="fr-FR" sz="1000" b="0" i="0" u="none" strike="noStrike" cap="none" normalizeH="0" baseline="0" dirty="0" err="1">
                <a:ln>
                  <a:noFill/>
                </a:ln>
                <a:solidFill>
                  <a:srgbClr val="000000"/>
                </a:solidFill>
                <a:effectLst/>
                <a:latin typeface="Courier New" panose="02070309020205020404" pitchFamily="49" charset="0"/>
              </a:rPr>
              <a:t>is</a:t>
            </a:r>
            <a:r>
              <a:rPr kumimoji="0" lang="fr-FR" altLang="fr-FR" sz="1000" b="0" i="0" u="none" strike="noStrike" cap="none" normalizeH="0" baseline="0" dirty="0">
                <a:ln>
                  <a:noFill/>
                </a:ln>
                <a:solidFill>
                  <a:srgbClr val="000000"/>
                </a:solidFill>
                <a:effectLst/>
                <a:latin typeface="Courier New" panose="02070309020205020404" pitchFamily="49" charset="0"/>
              </a:rPr>
              <a:t> 100% </a:t>
            </a:r>
            <a:r>
              <a:rPr kumimoji="0" lang="fr-FR" altLang="fr-FR" sz="1000" b="0" i="0" u="none" strike="noStrike" cap="none" normalizeH="0" baseline="0" dirty="0" err="1">
                <a:ln>
                  <a:noFill/>
                </a:ln>
                <a:solidFill>
                  <a:srgbClr val="000000"/>
                </a:solidFill>
                <a:effectLst/>
                <a:latin typeface="Courier New" panose="02070309020205020404" pitchFamily="49" charset="0"/>
              </a:rPr>
              <a:t>cotton</a:t>
            </a:r>
            <a:r>
              <a:rPr kumimoji="0" lang="fr-FR" altLang="fr-FR" sz="1000" b="0" i="0" u="none" strike="noStrike" cap="none" normalizeH="0" baseline="0" dirty="0">
                <a:ln>
                  <a:noFill/>
                </a:ln>
                <a:solidFill>
                  <a:srgbClr val="000000"/>
                </a:solidFill>
                <a:effectLst/>
                <a:latin typeface="Courier New" panose="02070309020205020404" pitchFamily="49" charset="0"/>
              </a:rPr>
              <a:t>, </a:t>
            </a:r>
            <a:r>
              <a:rPr kumimoji="0" lang="fr-FR" altLang="fr-FR" sz="1000" b="0" i="0" u="none" strike="noStrike" cap="none" normalizeH="0" baseline="0" dirty="0" err="1">
                <a:ln>
                  <a:noFill/>
                </a:ln>
                <a:solidFill>
                  <a:srgbClr val="000000"/>
                </a:solidFill>
                <a:effectLst/>
                <a:latin typeface="Courier New" panose="02070309020205020404" pitchFamily="49" charset="0"/>
              </a:rPr>
              <a:t>so</a:t>
            </a:r>
            <a:r>
              <a:rPr kumimoji="0" lang="fr-FR" altLang="fr-FR" sz="1000" b="0" i="0" u="none" strike="noStrike" cap="none" normalizeH="0" baseline="0" dirty="0">
                <a:ln>
                  <a:noFill/>
                </a:ln>
                <a:solidFill>
                  <a:srgbClr val="000000"/>
                </a:solidFill>
                <a:effectLst/>
                <a:latin typeface="Courier New" panose="02070309020205020404" pitchFamily="49" charset="0"/>
              </a:rPr>
              <a:t> </a:t>
            </a:r>
            <a:r>
              <a:rPr kumimoji="0" lang="fr-FR" altLang="fr-FR" sz="1000" b="0" i="0" u="none" strike="noStrike" cap="none" normalizeH="0" baseline="0" dirty="0" err="1">
                <a:ln>
                  <a:noFill/>
                </a:ln>
                <a:solidFill>
                  <a:srgbClr val="000000"/>
                </a:solidFill>
                <a:effectLst/>
                <a:latin typeface="Courier New" panose="02070309020205020404" pitchFamily="49" charset="0"/>
              </a:rPr>
              <a:t>it</a:t>
            </a:r>
            <a:r>
              <a:rPr kumimoji="0" lang="fr-FR" altLang="fr-FR" sz="1000" b="0" i="0" u="none" strike="noStrike" cap="none" normalizeH="0" baseline="0" dirty="0">
                <a:ln>
                  <a:noFill/>
                </a:ln>
                <a:solidFill>
                  <a:srgbClr val="000000"/>
                </a:solidFill>
                <a:effectLst/>
                <a:latin typeface="Courier New" panose="02070309020205020404" pitchFamily="49" charset="0"/>
              </a:rPr>
              <a:t> </a:t>
            </a:r>
            <a:r>
              <a:rPr kumimoji="0" lang="fr-FR" altLang="fr-FR" sz="1000" b="0" i="0" u="none" strike="noStrike" cap="none" normalizeH="0" baseline="0" dirty="0" err="1">
                <a:ln>
                  <a:noFill/>
                </a:ln>
                <a:solidFill>
                  <a:srgbClr val="000000"/>
                </a:solidFill>
                <a:effectLst/>
                <a:latin typeface="Courier New" panose="02070309020205020404" pitchFamily="49" charset="0"/>
              </a:rPr>
              <a:t>is</a:t>
            </a:r>
            <a:r>
              <a:rPr kumimoji="0" lang="fr-FR" altLang="fr-FR" sz="1000" b="0" i="0" u="none" strike="noStrike" cap="none" normalizeH="0" baseline="0" dirty="0">
                <a:ln>
                  <a:noFill/>
                </a:ln>
                <a:solidFill>
                  <a:srgbClr val="000000"/>
                </a:solidFill>
                <a:effectLst/>
                <a:latin typeface="Courier New" panose="02070309020205020404" pitchFamily="49" charset="0"/>
              </a:rPr>
              <a:t> susceptible to </a:t>
            </a:r>
            <a:r>
              <a:rPr kumimoji="0" lang="fr-FR" altLang="fr-FR" sz="1000" b="0" i="0" u="none" strike="noStrike" cap="none" normalizeH="0" baseline="0" dirty="0" err="1">
                <a:ln>
                  <a:noFill/>
                </a:ln>
                <a:solidFill>
                  <a:srgbClr val="000000"/>
                </a:solidFill>
                <a:effectLst/>
                <a:latin typeface="Courier New" panose="02070309020205020404" pitchFamily="49" charset="0"/>
              </a:rPr>
              <a:t>shrinkage</a:t>
            </a:r>
            <a:r>
              <a:rPr kumimoji="0" lang="fr-FR" altLang="fr-FR" sz="1000" b="0" i="0" u="none" strike="noStrike" cap="none" normalizeH="0" baseline="0" dirty="0">
                <a:ln>
                  <a:noFill/>
                </a:ln>
                <a:solidFill>
                  <a:srgbClr val="000000"/>
                </a:solidFill>
                <a:effectLst/>
                <a:latin typeface="Courier New" panose="02070309020205020404" pitchFamily="49" charset="0"/>
              </a:rPr>
              <a:t>. Product </a:t>
            </a:r>
            <a:r>
              <a:rPr kumimoji="0" lang="fr-FR" altLang="fr-FR" sz="1000" b="0" i="0" u="none" strike="noStrike" cap="none" normalizeH="0" baseline="0" dirty="0" err="1">
                <a:ln>
                  <a:noFill/>
                </a:ln>
                <a:solidFill>
                  <a:srgbClr val="000000"/>
                </a:solidFill>
                <a:effectLst/>
                <a:latin typeface="Courier New" panose="02070309020205020404" pitchFamily="49" charset="0"/>
              </a:rPr>
              <a:t>color</a:t>
            </a:r>
            <a:r>
              <a:rPr kumimoji="0" lang="fr-FR" altLang="fr-FR" sz="1000" b="0" i="0" u="none" strike="noStrike" cap="none" normalizeH="0" baseline="0" dirty="0">
                <a:ln>
                  <a:noFill/>
                </a:ln>
                <a:solidFill>
                  <a:srgbClr val="000000"/>
                </a:solidFill>
                <a:effectLst/>
                <a:latin typeface="Courier New" panose="02070309020205020404" pitchFamily="49" charset="0"/>
              </a:rPr>
              <a:t> </a:t>
            </a:r>
            <a:r>
              <a:rPr kumimoji="0" lang="fr-FR" altLang="fr-FR" sz="1000" b="0" i="0" u="none" strike="noStrike" cap="none" normalizeH="0" baseline="0" dirty="0" err="1">
                <a:ln>
                  <a:noFill/>
                </a:ln>
                <a:solidFill>
                  <a:srgbClr val="000000"/>
                </a:solidFill>
                <a:effectLst/>
                <a:latin typeface="Courier New" panose="02070309020205020404" pitchFamily="49" charset="0"/>
              </a:rPr>
              <a:t>may</a:t>
            </a:r>
            <a:r>
              <a:rPr kumimoji="0" lang="fr-FR" altLang="fr-FR" sz="1000" b="0" i="0" u="none" strike="noStrike" cap="none" normalizeH="0" baseline="0" dirty="0">
                <a:ln>
                  <a:noFill/>
                </a:ln>
                <a:solidFill>
                  <a:srgbClr val="000000"/>
                </a:solidFill>
                <a:effectLst/>
                <a:latin typeface="Courier New" panose="02070309020205020404" pitchFamily="49" charset="0"/>
              </a:rPr>
              <a:t> </a:t>
            </a:r>
            <a:r>
              <a:rPr kumimoji="0" lang="fr-FR" altLang="fr-FR" sz="1000" b="0" i="0" u="none" strike="noStrike" cap="none" normalizeH="0" baseline="0" dirty="0" err="1">
                <a:ln>
                  <a:noFill/>
                </a:ln>
                <a:solidFill>
                  <a:srgbClr val="000000"/>
                </a:solidFill>
                <a:effectLst/>
                <a:latin typeface="Courier New" panose="02070309020205020404" pitchFamily="49" charset="0"/>
              </a:rPr>
              <a:t>vary</a:t>
            </a:r>
            <a:r>
              <a:rPr kumimoji="0" lang="fr-FR" altLang="fr-FR" sz="1000" b="0" i="0" u="none" strike="noStrike" cap="none" normalizeH="0" baseline="0" dirty="0">
                <a:ln>
                  <a:noFill/>
                </a:ln>
                <a:solidFill>
                  <a:srgbClr val="000000"/>
                </a:solidFill>
                <a:effectLst/>
                <a:latin typeface="Courier New" panose="02070309020205020404" pitchFamily="49" charset="0"/>
              </a:rPr>
              <a:t> </a:t>
            </a:r>
            <a:r>
              <a:rPr kumimoji="0" lang="fr-FR" altLang="fr-FR" sz="1000" b="0" i="0" u="none" strike="noStrike" cap="none" normalizeH="0" baseline="0" dirty="0" err="1">
                <a:ln>
                  <a:noFill/>
                </a:ln>
                <a:solidFill>
                  <a:srgbClr val="000000"/>
                </a:solidFill>
                <a:effectLst/>
                <a:latin typeface="Courier New" panose="02070309020205020404" pitchFamily="49" charset="0"/>
              </a:rPr>
              <a:t>from</a:t>
            </a:r>
            <a:r>
              <a:rPr kumimoji="0" lang="fr-FR" altLang="fr-FR" sz="1000" b="0" i="0" u="none" strike="noStrike" cap="none" normalizeH="0" baseline="0" dirty="0">
                <a:ln>
                  <a:noFill/>
                </a:ln>
                <a:solidFill>
                  <a:srgbClr val="000000"/>
                </a:solidFill>
                <a:effectLst/>
                <a:latin typeface="Courier New" panose="02070309020205020404" pitchFamily="49" charset="0"/>
              </a:rPr>
              <a:t> the </a:t>
            </a:r>
            <a:r>
              <a:rPr kumimoji="0" lang="fr-FR" altLang="fr-FR" sz="1000" b="0" i="0" u="none" strike="noStrike" cap="none" normalizeH="0" baseline="0" dirty="0" err="1">
                <a:ln>
                  <a:noFill/>
                </a:ln>
                <a:solidFill>
                  <a:srgbClr val="000000"/>
                </a:solidFill>
                <a:effectLst/>
                <a:latin typeface="Courier New" panose="02070309020205020404" pitchFamily="49" charset="0"/>
              </a:rPr>
              <a:t>picture</a:t>
            </a:r>
            <a:r>
              <a:rPr kumimoji="0" lang="fr-FR" altLang="fr-FR" sz="1000" b="0" i="0" u="none" strike="noStrike" cap="none" normalizeH="0" baseline="0" dirty="0">
                <a:ln>
                  <a:noFill/>
                </a:ln>
                <a:solidFill>
                  <a:srgbClr val="000000"/>
                </a:solidFill>
                <a:effectLst/>
                <a:latin typeface="Courier New" panose="02070309020205020404" pitchFamily="49" charset="0"/>
              </a:rPr>
              <a:t>. Size </a:t>
            </a:r>
            <a:r>
              <a:rPr kumimoji="0" lang="fr-FR" altLang="fr-FR" sz="1000" b="0" i="0" u="none" strike="noStrike" cap="none" normalizeH="0" baseline="0" dirty="0" err="1">
                <a:ln>
                  <a:noFill/>
                </a:ln>
                <a:solidFill>
                  <a:srgbClr val="000000"/>
                </a:solidFill>
                <a:effectLst/>
                <a:latin typeface="Courier New" panose="02070309020205020404" pitchFamily="49" charset="0"/>
              </a:rPr>
              <a:t>may</a:t>
            </a:r>
            <a:r>
              <a:rPr kumimoji="0" lang="fr-FR" altLang="fr-FR" sz="1000" b="0" i="0" u="none" strike="noStrike" cap="none" normalizeH="0" baseline="0" dirty="0">
                <a:ln>
                  <a:noFill/>
                </a:ln>
                <a:solidFill>
                  <a:srgbClr val="000000"/>
                </a:solidFill>
                <a:effectLst/>
                <a:latin typeface="Courier New" panose="02070309020205020404" pitchFamily="49" charset="0"/>
              </a:rPr>
              <a:t> </a:t>
            </a:r>
            <a:r>
              <a:rPr kumimoji="0" lang="fr-FR" altLang="fr-FR" sz="1000" b="0" i="0" u="none" strike="noStrike" cap="none" normalizeH="0" baseline="0" dirty="0" err="1">
                <a:ln>
                  <a:noFill/>
                </a:ln>
                <a:solidFill>
                  <a:srgbClr val="000000"/>
                </a:solidFill>
                <a:effectLst/>
                <a:latin typeface="Courier New" panose="02070309020205020404" pitchFamily="49" charset="0"/>
              </a:rPr>
              <a:t>vary</a:t>
            </a:r>
            <a:r>
              <a:rPr kumimoji="0" lang="fr-FR" altLang="fr-FR" sz="1000" b="0" i="0" u="none" strike="noStrike" cap="none" normalizeH="0" baseline="0" dirty="0">
                <a:ln>
                  <a:noFill/>
                </a:ln>
                <a:solidFill>
                  <a:srgbClr val="000000"/>
                </a:solidFill>
                <a:effectLst/>
                <a:latin typeface="Courier New" panose="02070309020205020404" pitchFamily="49" charset="0"/>
              </a:rPr>
              <a:t> by ±3% WASH CARE: Wash in cold Water, Do not </a:t>
            </a:r>
            <a:r>
              <a:rPr kumimoji="0" lang="fr-FR" altLang="fr-FR" sz="1000" b="0" i="0" u="none" strike="noStrike" cap="none" normalizeH="0" baseline="0" dirty="0" err="1">
                <a:ln>
                  <a:noFill/>
                </a:ln>
                <a:solidFill>
                  <a:srgbClr val="000000"/>
                </a:solidFill>
                <a:effectLst/>
                <a:latin typeface="Courier New" panose="02070309020205020404" pitchFamily="49" charset="0"/>
              </a:rPr>
              <a:t>Iron</a:t>
            </a:r>
            <a:r>
              <a:rPr kumimoji="0" lang="fr-FR" altLang="fr-FR" sz="1000" b="0" i="0" u="none" strike="noStrike" cap="none" normalizeH="0" baseline="0" dirty="0">
                <a:ln>
                  <a:noFill/>
                </a:ln>
                <a:solidFill>
                  <a:srgbClr val="000000"/>
                </a:solidFill>
                <a:effectLst/>
                <a:latin typeface="Courier New" panose="02070309020205020404" pitchFamily="49" charset="0"/>
              </a:rPr>
              <a:t>, Do not </a:t>
            </a:r>
            <a:r>
              <a:rPr kumimoji="0" lang="fr-FR" altLang="fr-FR" sz="1000" b="0" i="0" u="none" strike="noStrike" cap="none" normalizeH="0" baseline="0" dirty="0" err="1">
                <a:ln>
                  <a:noFill/>
                </a:ln>
                <a:solidFill>
                  <a:srgbClr val="000000"/>
                </a:solidFill>
                <a:effectLst/>
                <a:latin typeface="Courier New" panose="02070309020205020404" pitchFamily="49" charset="0"/>
              </a:rPr>
              <a:t>Bleach</a:t>
            </a:r>
            <a:r>
              <a:rPr kumimoji="0" lang="fr-FR" altLang="fr-FR" sz="1000" b="0" i="0" u="none" strike="noStrike" cap="none" normalizeH="0" baseline="0" dirty="0">
                <a:ln>
                  <a:noFill/>
                </a:ln>
                <a:solidFill>
                  <a:srgbClr val="000000"/>
                </a:solidFill>
                <a:effectLst/>
                <a:latin typeface="Courier New" panose="02070309020205020404" pitchFamily="49" charset="0"/>
              </a:rPr>
              <a:t>, Flat dry, Wash </a:t>
            </a:r>
            <a:r>
              <a:rPr kumimoji="0" lang="fr-FR" altLang="fr-FR" sz="1000" b="0" i="0" u="none" strike="noStrike" cap="none" normalizeH="0" baseline="0" dirty="0" err="1">
                <a:ln>
                  <a:noFill/>
                </a:ln>
                <a:solidFill>
                  <a:srgbClr val="000000"/>
                </a:solidFill>
                <a:effectLst/>
                <a:latin typeface="Courier New" panose="02070309020205020404" pitchFamily="49" charset="0"/>
              </a:rPr>
              <a:t>before</a:t>
            </a:r>
            <a:r>
              <a:rPr kumimoji="0" lang="fr-FR" altLang="fr-FR" sz="1000" b="0" i="0" u="none" strike="noStrike" cap="none" normalizeH="0" baseline="0" dirty="0">
                <a:ln>
                  <a:noFill/>
                </a:ln>
                <a:solidFill>
                  <a:srgbClr val="000000"/>
                </a:solidFill>
                <a:effectLst/>
                <a:latin typeface="Courier New" panose="02070309020205020404" pitchFamily="49" charset="0"/>
              </a:rPr>
              <a:t> first use. SIZE- FACE TOWEL - 23 </a:t>
            </a:r>
            <a:r>
              <a:rPr kumimoji="0" lang="fr-FR" altLang="fr-FR" sz="1000" b="0" i="0" u="none" strike="noStrike" cap="none" normalizeH="0" baseline="0" dirty="0" err="1">
                <a:ln>
                  <a:noFill/>
                </a:ln>
                <a:solidFill>
                  <a:srgbClr val="000000"/>
                </a:solidFill>
                <a:effectLst/>
                <a:latin typeface="Courier New" panose="02070309020205020404" pitchFamily="49" charset="0"/>
              </a:rPr>
              <a:t>cms</a:t>
            </a:r>
            <a:r>
              <a:rPr kumimoji="0" lang="fr-FR" altLang="fr-FR" sz="1000" b="0" i="0" u="none" strike="noStrike" cap="none" normalizeH="0" baseline="0" dirty="0">
                <a:ln>
                  <a:noFill/>
                </a:ln>
                <a:solidFill>
                  <a:srgbClr val="000000"/>
                </a:solidFill>
                <a:effectLst/>
                <a:latin typeface="Courier New" panose="02070309020205020404" pitchFamily="49" charset="0"/>
              </a:rPr>
              <a:t> X 23 </a:t>
            </a:r>
            <a:r>
              <a:rPr kumimoji="0" lang="fr-FR" altLang="fr-FR" sz="1000" b="0" i="0" u="none" strike="noStrike" cap="none" normalizeH="0" baseline="0" dirty="0" err="1">
                <a:ln>
                  <a:noFill/>
                </a:ln>
                <a:solidFill>
                  <a:srgbClr val="000000"/>
                </a:solidFill>
                <a:effectLst/>
                <a:latin typeface="Courier New" panose="02070309020205020404" pitchFamily="49" charset="0"/>
              </a:rPr>
              <a:t>cms</a:t>
            </a:r>
            <a:r>
              <a:rPr kumimoji="0" lang="fr-FR" altLang="fr-FR" sz="1000" b="0" i="0" u="none" strike="noStrike" cap="none" normalizeH="0" baseline="0" dirty="0">
                <a:ln>
                  <a:noFill/>
                </a:ln>
                <a:solidFill>
                  <a:srgbClr val="000000"/>
                </a:solidFill>
                <a:effectLst/>
                <a:latin typeface="Courier New" panose="02070309020205020404" pitchFamily="49" charset="0"/>
              </a:rPr>
              <a:t>.,</a:t>
            </a:r>
            <a:r>
              <a:rPr kumimoji="0" lang="fr-FR" altLang="fr-FR" sz="1000" b="0" i="0" u="none" strike="noStrike" cap="none" normalizeH="0" baseline="0" dirty="0" err="1">
                <a:ln>
                  <a:noFill/>
                </a:ln>
                <a:solidFill>
                  <a:srgbClr val="000000"/>
                </a:solidFill>
                <a:effectLst/>
                <a:latin typeface="Courier New" panose="02070309020205020404" pitchFamily="49" charset="0"/>
              </a:rPr>
              <a:t>Specifications</a:t>
            </a:r>
            <a:r>
              <a:rPr kumimoji="0" lang="fr-FR" altLang="fr-FR" sz="1000" b="0" i="0" u="none" strike="noStrike" cap="none" normalizeH="0" baseline="0" dirty="0">
                <a:ln>
                  <a:noFill/>
                </a:ln>
                <a:solidFill>
                  <a:srgbClr val="000000"/>
                </a:solidFill>
                <a:effectLst/>
                <a:latin typeface="Courier New" panose="02070309020205020404" pitchFamily="49" charset="0"/>
              </a:rPr>
              <a:t> of </a:t>
            </a:r>
            <a:r>
              <a:rPr kumimoji="0" lang="fr-FR" altLang="fr-FR" sz="1000" b="0" i="0" u="none" strike="noStrike" cap="none" normalizeH="0" baseline="0" dirty="0" err="1">
                <a:ln>
                  <a:noFill/>
                </a:ln>
                <a:solidFill>
                  <a:srgbClr val="000000"/>
                </a:solidFill>
                <a:effectLst/>
                <a:latin typeface="Courier New" panose="02070309020205020404" pitchFamily="49" charset="0"/>
              </a:rPr>
              <a:t>Eurospa</a:t>
            </a:r>
            <a:r>
              <a:rPr kumimoji="0" lang="fr-FR" altLang="fr-FR" sz="1000" b="0" i="0" u="none" strike="noStrike" cap="none" normalizeH="0" baseline="0" dirty="0">
                <a:ln>
                  <a:noFill/>
                </a:ln>
                <a:solidFill>
                  <a:srgbClr val="000000"/>
                </a:solidFill>
                <a:effectLst/>
                <a:latin typeface="Courier New" panose="02070309020205020404" pitchFamily="49" charset="0"/>
              </a:rPr>
              <a:t> Cotton Terry Face </a:t>
            </a:r>
            <a:r>
              <a:rPr kumimoji="0" lang="fr-FR" altLang="fr-FR" sz="1000" b="0" i="0" u="none" strike="noStrike" cap="none" normalizeH="0" baseline="0" dirty="0" err="1">
                <a:ln>
                  <a:noFill/>
                </a:ln>
                <a:solidFill>
                  <a:srgbClr val="000000"/>
                </a:solidFill>
                <a:effectLst/>
                <a:latin typeface="Courier New" panose="02070309020205020404" pitchFamily="49" charset="0"/>
              </a:rPr>
              <a:t>Towel</a:t>
            </a:r>
            <a:r>
              <a:rPr kumimoji="0" lang="fr-FR" altLang="fr-FR" sz="1000" b="0" i="0" u="none" strike="noStrike" cap="none" normalizeH="0" baseline="0" dirty="0">
                <a:ln>
                  <a:noFill/>
                </a:ln>
                <a:solidFill>
                  <a:srgbClr val="000000"/>
                </a:solidFill>
                <a:effectLst/>
                <a:latin typeface="Courier New" panose="02070309020205020404" pitchFamily="49" charset="0"/>
              </a:rPr>
              <a:t> Set (20 PIECE FACE TOWEL SET, </a:t>
            </a:r>
            <a:r>
              <a:rPr kumimoji="0" lang="fr-FR" altLang="fr-FR" sz="1000" b="0" i="0" u="none" strike="noStrike" cap="none" normalizeH="0" baseline="0" dirty="0" err="1">
                <a:ln>
                  <a:noFill/>
                </a:ln>
                <a:solidFill>
                  <a:srgbClr val="000000"/>
                </a:solidFill>
                <a:effectLst/>
                <a:latin typeface="Courier New" panose="02070309020205020404" pitchFamily="49" charset="0"/>
              </a:rPr>
              <a:t>Assorted</a:t>
            </a:r>
            <a:r>
              <a:rPr kumimoji="0" lang="fr-FR" altLang="fr-FR" sz="1000" b="0" i="0" u="none" strike="noStrike" cap="none" normalizeH="0" baseline="0" dirty="0">
                <a:ln>
                  <a:noFill/>
                </a:ln>
                <a:solidFill>
                  <a:srgbClr val="000000"/>
                </a:solidFill>
                <a:effectLst/>
                <a:latin typeface="Courier New" panose="02070309020205020404" pitchFamily="49" charset="0"/>
              </a:rPr>
              <a:t>) Bath </a:t>
            </a:r>
            <a:r>
              <a:rPr kumimoji="0" lang="fr-FR" altLang="fr-FR" sz="1000" b="0" i="0" u="none" strike="noStrike" cap="none" normalizeH="0" baseline="0" dirty="0" err="1">
                <a:ln>
                  <a:noFill/>
                </a:ln>
                <a:solidFill>
                  <a:srgbClr val="000000"/>
                </a:solidFill>
                <a:effectLst/>
                <a:latin typeface="Courier New" panose="02070309020205020404" pitchFamily="49" charset="0"/>
              </a:rPr>
              <a:t>Towel</a:t>
            </a:r>
            <a:r>
              <a:rPr kumimoji="0" lang="fr-FR" altLang="fr-FR" sz="1000" b="0" i="0" u="none" strike="noStrike" cap="none" normalizeH="0" baseline="0" dirty="0">
                <a:ln>
                  <a:noFill/>
                </a:ln>
                <a:solidFill>
                  <a:srgbClr val="000000"/>
                </a:solidFill>
                <a:effectLst/>
                <a:latin typeface="Courier New" panose="02070309020205020404" pitchFamily="49" charset="0"/>
              </a:rPr>
              <a:t> </a:t>
            </a:r>
            <a:r>
              <a:rPr kumimoji="0" lang="fr-FR" altLang="fr-FR" sz="1000" b="0" i="0" u="none" strike="noStrike" cap="none" normalizeH="0" baseline="0" dirty="0" err="1">
                <a:ln>
                  <a:noFill/>
                </a:ln>
                <a:solidFill>
                  <a:srgbClr val="000000"/>
                </a:solidFill>
                <a:effectLst/>
                <a:latin typeface="Courier New" panose="02070309020205020404" pitchFamily="49" charset="0"/>
              </a:rPr>
              <a:t>Features</a:t>
            </a:r>
            <a:r>
              <a:rPr kumimoji="0" lang="fr-FR" altLang="fr-FR" sz="1000" b="0" i="0" u="none" strike="noStrike" cap="none" normalizeH="0" baseline="0" dirty="0">
                <a:ln>
                  <a:noFill/>
                </a:ln>
                <a:solidFill>
                  <a:srgbClr val="000000"/>
                </a:solidFill>
                <a:effectLst/>
                <a:latin typeface="Courier New" panose="02070309020205020404" pitchFamily="49" charset="0"/>
              </a:rPr>
              <a:t> </a:t>
            </a:r>
            <a:r>
              <a:rPr kumimoji="0" lang="fr-FR" altLang="fr-FR" sz="1000" b="0" i="0" u="none" strike="noStrike" cap="none" normalizeH="0" baseline="0" dirty="0" err="1">
                <a:ln>
                  <a:noFill/>
                </a:ln>
                <a:solidFill>
                  <a:srgbClr val="000000"/>
                </a:solidFill>
                <a:effectLst/>
                <a:latin typeface="Courier New" panose="02070309020205020404" pitchFamily="49" charset="0"/>
              </a:rPr>
              <a:t>Material</a:t>
            </a:r>
            <a:r>
              <a:rPr kumimoji="0" lang="fr-FR" altLang="fr-FR" sz="1000" b="0" i="0" u="none" strike="noStrike" cap="none" normalizeH="0" baseline="0" dirty="0">
                <a:ln>
                  <a:noFill/>
                </a:ln>
                <a:solidFill>
                  <a:srgbClr val="000000"/>
                </a:solidFill>
                <a:effectLst/>
                <a:latin typeface="Courier New" panose="02070309020205020404" pitchFamily="49" charset="0"/>
              </a:rPr>
              <a:t> Cotton Terry Design SHUVAM General Brand </a:t>
            </a:r>
            <a:r>
              <a:rPr kumimoji="0" lang="fr-FR" altLang="fr-FR" sz="1000" b="0" i="0" u="none" strike="noStrike" cap="none" normalizeH="0" baseline="0" dirty="0" err="1">
                <a:ln>
                  <a:noFill/>
                </a:ln>
                <a:solidFill>
                  <a:srgbClr val="000000"/>
                </a:solidFill>
                <a:effectLst/>
                <a:latin typeface="Courier New" panose="02070309020205020404" pitchFamily="49" charset="0"/>
              </a:rPr>
              <a:t>Eurospa</a:t>
            </a:r>
            <a:r>
              <a:rPr kumimoji="0" lang="fr-FR" altLang="fr-FR" sz="1000" b="0" i="0" u="none" strike="noStrike" cap="none" normalizeH="0" baseline="0" dirty="0">
                <a:ln>
                  <a:noFill/>
                </a:ln>
                <a:solidFill>
                  <a:srgbClr val="000000"/>
                </a:solidFill>
                <a:effectLst/>
                <a:latin typeface="Courier New" panose="02070309020205020404" pitchFamily="49" charset="0"/>
              </a:rPr>
              <a:t> GSM 360 Type Face </a:t>
            </a:r>
            <a:r>
              <a:rPr kumimoji="0" lang="fr-FR" altLang="fr-FR" sz="1000" b="0" i="0" u="none" strike="noStrike" cap="none" normalizeH="0" baseline="0" dirty="0" err="1">
                <a:ln>
                  <a:noFill/>
                </a:ln>
                <a:solidFill>
                  <a:srgbClr val="000000"/>
                </a:solidFill>
                <a:effectLst/>
                <a:latin typeface="Courier New" panose="02070309020205020404" pitchFamily="49" charset="0"/>
              </a:rPr>
              <a:t>Towel</a:t>
            </a:r>
            <a:r>
              <a:rPr kumimoji="0" lang="fr-FR" altLang="fr-FR" sz="1000" b="0" i="0" u="none" strike="noStrike" cap="none" normalizeH="0" baseline="0" dirty="0">
                <a:ln>
                  <a:noFill/>
                </a:ln>
                <a:solidFill>
                  <a:srgbClr val="000000"/>
                </a:solidFill>
                <a:effectLst/>
                <a:latin typeface="Courier New" panose="02070309020205020404" pitchFamily="49" charset="0"/>
              </a:rPr>
              <a:t> Set Model Name SHUVAM20PCFTSETASSORTED Ideal For Boys, Girls, Men, </a:t>
            </a:r>
            <a:r>
              <a:rPr kumimoji="0" lang="fr-FR" altLang="fr-FR" sz="1000" b="0" i="0" u="none" strike="noStrike" cap="none" normalizeH="0" baseline="0" dirty="0" err="1">
                <a:ln>
                  <a:noFill/>
                </a:ln>
                <a:solidFill>
                  <a:srgbClr val="000000"/>
                </a:solidFill>
                <a:effectLst/>
                <a:latin typeface="Courier New" panose="02070309020205020404" pitchFamily="49" charset="0"/>
              </a:rPr>
              <a:t>Women</a:t>
            </a:r>
            <a:r>
              <a:rPr kumimoji="0" lang="fr-FR" altLang="fr-FR" sz="1000" b="0" i="0" u="none" strike="noStrike" cap="none" normalizeH="0" baseline="0" dirty="0">
                <a:ln>
                  <a:noFill/>
                </a:ln>
                <a:solidFill>
                  <a:srgbClr val="000000"/>
                </a:solidFill>
                <a:effectLst/>
                <a:latin typeface="Courier New" panose="02070309020205020404" pitchFamily="49" charset="0"/>
              </a:rPr>
              <a:t> Model ID SHUVAM20PCFTSETASSORTED Size </a:t>
            </a:r>
            <a:r>
              <a:rPr kumimoji="0" lang="fr-FR" altLang="fr-FR" sz="1000" b="0" i="0" u="none" strike="noStrike" cap="none" normalizeH="0" baseline="0" dirty="0" err="1">
                <a:ln>
                  <a:noFill/>
                </a:ln>
                <a:solidFill>
                  <a:srgbClr val="000000"/>
                </a:solidFill>
                <a:effectLst/>
                <a:latin typeface="Courier New" panose="02070309020205020404" pitchFamily="49" charset="0"/>
              </a:rPr>
              <a:t>small</a:t>
            </a:r>
            <a:r>
              <a:rPr kumimoji="0" lang="fr-FR" altLang="fr-FR" sz="1000" b="0" i="0" u="none" strike="noStrike" cap="none" normalizeH="0" baseline="0" dirty="0">
                <a:ln>
                  <a:noFill/>
                </a:ln>
                <a:solidFill>
                  <a:srgbClr val="000000"/>
                </a:solidFill>
                <a:effectLst/>
                <a:latin typeface="Courier New" panose="02070309020205020404" pitchFamily="49" charset="0"/>
              </a:rPr>
              <a:t> </a:t>
            </a:r>
            <a:r>
              <a:rPr kumimoji="0" lang="fr-FR" altLang="fr-FR" sz="1000" b="0" i="0" u="none" strike="noStrike" cap="none" normalizeH="0" baseline="0" dirty="0" err="1">
                <a:ln>
                  <a:noFill/>
                </a:ln>
                <a:solidFill>
                  <a:srgbClr val="000000"/>
                </a:solidFill>
                <a:effectLst/>
                <a:latin typeface="Courier New" panose="02070309020205020404" pitchFamily="49" charset="0"/>
              </a:rPr>
              <a:t>Color</a:t>
            </a:r>
            <a:r>
              <a:rPr kumimoji="0" lang="fr-FR" altLang="fr-FR" sz="1000" b="0" i="0" u="none" strike="noStrike" cap="none" normalizeH="0" baseline="0" dirty="0">
                <a:ln>
                  <a:noFill/>
                </a:ln>
                <a:solidFill>
                  <a:srgbClr val="000000"/>
                </a:solidFill>
                <a:effectLst/>
                <a:latin typeface="Courier New" panose="02070309020205020404" pitchFamily="49" charset="0"/>
              </a:rPr>
              <a:t> </a:t>
            </a:r>
            <a:r>
              <a:rPr kumimoji="0" lang="fr-FR" altLang="fr-FR" sz="1000" b="0" i="0" u="none" strike="noStrike" cap="none" normalizeH="0" baseline="0" dirty="0" err="1">
                <a:ln>
                  <a:noFill/>
                </a:ln>
                <a:solidFill>
                  <a:srgbClr val="000000"/>
                </a:solidFill>
                <a:effectLst/>
                <a:latin typeface="Courier New" panose="02070309020205020404" pitchFamily="49" charset="0"/>
              </a:rPr>
              <a:t>Assorted</a:t>
            </a:r>
            <a:r>
              <a:rPr kumimoji="0" lang="fr-FR" altLang="fr-FR" sz="1000" b="0" i="0" u="none" strike="noStrike" cap="none" normalizeH="0" baseline="0" dirty="0">
                <a:ln>
                  <a:noFill/>
                </a:ln>
                <a:solidFill>
                  <a:srgbClr val="000000"/>
                </a:solidFill>
                <a:effectLst/>
                <a:latin typeface="Courier New" panose="02070309020205020404" pitchFamily="49" charset="0"/>
              </a:rPr>
              <a:t> Dimensions </a:t>
            </a:r>
            <a:r>
              <a:rPr kumimoji="0" lang="fr-FR" altLang="fr-FR" sz="1000" b="0" i="0" u="none" strike="noStrike" cap="none" normalizeH="0" baseline="0" dirty="0" err="1">
                <a:ln>
                  <a:noFill/>
                </a:ln>
                <a:solidFill>
                  <a:srgbClr val="000000"/>
                </a:solidFill>
                <a:effectLst/>
                <a:latin typeface="Courier New" panose="02070309020205020404" pitchFamily="49" charset="0"/>
              </a:rPr>
              <a:t>Weight</a:t>
            </a:r>
            <a:r>
              <a:rPr kumimoji="0" lang="fr-FR" altLang="fr-FR" sz="1000" b="0" i="0" u="none" strike="noStrike" cap="none" normalizeH="0" baseline="0" dirty="0">
                <a:ln>
                  <a:noFill/>
                </a:ln>
                <a:solidFill>
                  <a:srgbClr val="000000"/>
                </a:solidFill>
                <a:effectLst/>
                <a:latin typeface="Courier New" panose="02070309020205020404" pitchFamily="49" charset="0"/>
              </a:rPr>
              <a:t> 350 g </a:t>
            </a:r>
            <a:r>
              <a:rPr kumimoji="0" lang="fr-FR" altLang="fr-FR" sz="1000" b="0" i="0" u="none" strike="noStrike" cap="none" normalizeH="0" baseline="0" dirty="0" err="1">
                <a:ln>
                  <a:noFill/>
                </a:ln>
                <a:solidFill>
                  <a:srgbClr val="000000"/>
                </a:solidFill>
                <a:effectLst/>
                <a:latin typeface="Courier New" panose="02070309020205020404" pitchFamily="49" charset="0"/>
              </a:rPr>
              <a:t>Length</a:t>
            </a:r>
            <a:r>
              <a:rPr kumimoji="0" lang="fr-FR" altLang="fr-FR" sz="1000" b="0" i="0" u="none" strike="noStrike" cap="none" normalizeH="0" baseline="0" dirty="0">
                <a:ln>
                  <a:noFill/>
                </a:ln>
                <a:solidFill>
                  <a:srgbClr val="000000"/>
                </a:solidFill>
                <a:effectLst/>
                <a:latin typeface="Courier New" panose="02070309020205020404" pitchFamily="49" charset="0"/>
              </a:rPr>
              <a:t> 9 </a:t>
            </a:r>
            <a:r>
              <a:rPr kumimoji="0" lang="fr-FR" altLang="fr-FR" sz="1000" b="0" i="0" u="none" strike="noStrike" cap="none" normalizeH="0" baseline="0" dirty="0" err="1">
                <a:ln>
                  <a:noFill/>
                </a:ln>
                <a:solidFill>
                  <a:srgbClr val="000000"/>
                </a:solidFill>
                <a:effectLst/>
                <a:latin typeface="Courier New" panose="02070309020205020404" pitchFamily="49" charset="0"/>
              </a:rPr>
              <a:t>inch</a:t>
            </a:r>
            <a:r>
              <a:rPr kumimoji="0" lang="fr-FR" altLang="fr-FR" sz="1000" b="0" i="0" u="none" strike="noStrike" cap="none" normalizeH="0" baseline="0" dirty="0">
                <a:ln>
                  <a:noFill/>
                </a:ln>
                <a:solidFill>
                  <a:srgbClr val="000000"/>
                </a:solidFill>
                <a:effectLst/>
                <a:latin typeface="Courier New" panose="02070309020205020404" pitchFamily="49" charset="0"/>
              </a:rPr>
              <a:t> </a:t>
            </a:r>
            <a:r>
              <a:rPr kumimoji="0" lang="fr-FR" altLang="fr-FR" sz="1000" b="0" i="0" u="none" strike="noStrike" cap="none" normalizeH="0" baseline="0" dirty="0" err="1">
                <a:ln>
                  <a:noFill/>
                </a:ln>
                <a:solidFill>
                  <a:srgbClr val="000000"/>
                </a:solidFill>
                <a:effectLst/>
                <a:latin typeface="Courier New" panose="02070309020205020404" pitchFamily="49" charset="0"/>
              </a:rPr>
              <a:t>Width</a:t>
            </a:r>
            <a:r>
              <a:rPr kumimoji="0" lang="fr-FR" altLang="fr-FR" sz="1000" b="0" i="0" u="none" strike="noStrike" cap="none" normalizeH="0" baseline="0" dirty="0">
                <a:ln>
                  <a:noFill/>
                </a:ln>
                <a:solidFill>
                  <a:srgbClr val="000000"/>
                </a:solidFill>
                <a:effectLst/>
                <a:latin typeface="Courier New" panose="02070309020205020404" pitchFamily="49" charset="0"/>
              </a:rPr>
              <a:t> 9 </a:t>
            </a:r>
            <a:r>
              <a:rPr kumimoji="0" lang="fr-FR" altLang="fr-FR" sz="1000" b="0" i="0" u="none" strike="noStrike" cap="none" normalizeH="0" baseline="0" dirty="0" err="1">
                <a:ln>
                  <a:noFill/>
                </a:ln>
                <a:solidFill>
                  <a:srgbClr val="000000"/>
                </a:solidFill>
                <a:effectLst/>
                <a:latin typeface="Courier New" panose="02070309020205020404" pitchFamily="49" charset="0"/>
              </a:rPr>
              <a:t>inch</a:t>
            </a:r>
            <a:r>
              <a:rPr kumimoji="0" lang="fr-FR" altLang="fr-FR" sz="1000" b="0" i="0" u="none" strike="noStrike" cap="none" normalizeH="0" baseline="0" dirty="0">
                <a:ln>
                  <a:noFill/>
                </a:ln>
                <a:solidFill>
                  <a:srgbClr val="000000"/>
                </a:solidFill>
                <a:effectLst/>
                <a:latin typeface="Courier New" panose="02070309020205020404" pitchFamily="49" charset="0"/>
              </a:rPr>
              <a:t> In the Box </a:t>
            </a:r>
            <a:r>
              <a:rPr kumimoji="0" lang="fr-FR" altLang="fr-FR" sz="1000" b="0" i="0" u="none" strike="noStrike" cap="none" normalizeH="0" baseline="0" dirty="0" err="1">
                <a:ln>
                  <a:noFill/>
                </a:ln>
                <a:solidFill>
                  <a:srgbClr val="000000"/>
                </a:solidFill>
                <a:effectLst/>
                <a:latin typeface="Courier New" panose="02070309020205020404" pitchFamily="49" charset="0"/>
              </a:rPr>
              <a:t>Number</a:t>
            </a:r>
            <a:r>
              <a:rPr kumimoji="0" lang="fr-FR" altLang="fr-FR" sz="1000" b="0" i="0" u="none" strike="noStrike" cap="none" normalizeH="0" baseline="0" dirty="0">
                <a:ln>
                  <a:noFill/>
                </a:ln>
                <a:solidFill>
                  <a:srgbClr val="000000"/>
                </a:solidFill>
                <a:effectLst/>
                <a:latin typeface="Courier New" panose="02070309020205020404" pitchFamily="49" charset="0"/>
              </a:rPr>
              <a:t> of Contents in Sales Package 20 Sales Package 20 PIECE FACE TOWEL SET'</a:t>
            </a:r>
            <a:r>
              <a:rPr kumimoji="0" lang="fr-FR" altLang="fr-FR" sz="800" b="0" i="0" u="none" strike="noStrike" cap="none" normalizeH="0" baseline="0" dirty="0">
                <a:ln>
                  <a:noFill/>
                </a:ln>
                <a:solidFill>
                  <a:schemeClr val="tx1"/>
                </a:solidFill>
                <a:effectLst/>
              </a:rPr>
              <a:t>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nvGrpSpPr>
          <p:cNvPr id="33" name="Groupe 32">
            <a:extLst>
              <a:ext uri="{FF2B5EF4-FFF2-40B4-BE49-F238E27FC236}">
                <a16:creationId xmlns:a16="http://schemas.microsoft.com/office/drawing/2014/main" id="{C9BE4B51-D471-42F8-D77C-E884AAAC5D4F}"/>
              </a:ext>
            </a:extLst>
          </p:cNvPr>
          <p:cNvGrpSpPr/>
          <p:nvPr/>
        </p:nvGrpSpPr>
        <p:grpSpPr>
          <a:xfrm>
            <a:off x="3362325" y="1225301"/>
            <a:ext cx="5711389" cy="2260849"/>
            <a:chOff x="3362325" y="1225301"/>
            <a:chExt cx="5711389" cy="2260849"/>
          </a:xfrm>
        </p:grpSpPr>
        <p:grpSp>
          <p:nvGrpSpPr>
            <p:cNvPr id="21" name="Groupe 20">
              <a:extLst>
                <a:ext uri="{FF2B5EF4-FFF2-40B4-BE49-F238E27FC236}">
                  <a16:creationId xmlns:a16="http://schemas.microsoft.com/office/drawing/2014/main" id="{67BEDA6F-ACBE-3A41-7044-9941A2D331F2}"/>
                </a:ext>
              </a:extLst>
            </p:cNvPr>
            <p:cNvGrpSpPr/>
            <p:nvPr/>
          </p:nvGrpSpPr>
          <p:grpSpPr>
            <a:xfrm>
              <a:off x="3362325" y="1506667"/>
              <a:ext cx="5711389" cy="1979483"/>
              <a:chOff x="3505200" y="1478092"/>
              <a:chExt cx="5711389" cy="1979483"/>
            </a:xfrm>
          </p:grpSpPr>
          <p:sp>
            <p:nvSpPr>
              <p:cNvPr id="8" name="Rectangle 7">
                <a:extLst>
                  <a:ext uri="{FF2B5EF4-FFF2-40B4-BE49-F238E27FC236}">
                    <a16:creationId xmlns:a16="http://schemas.microsoft.com/office/drawing/2014/main" id="{21B0B349-0C16-12DB-00FD-4F03FF3557E3}"/>
                  </a:ext>
                </a:extLst>
              </p:cNvPr>
              <p:cNvSpPr/>
              <p:nvPr/>
            </p:nvSpPr>
            <p:spPr>
              <a:xfrm>
                <a:off x="7596589" y="1478092"/>
                <a:ext cx="1620000" cy="252551"/>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sp>
            <p:nvSpPr>
              <p:cNvPr id="10" name="Rectangle 9">
                <a:extLst>
                  <a:ext uri="{FF2B5EF4-FFF2-40B4-BE49-F238E27FC236}">
                    <a16:creationId xmlns:a16="http://schemas.microsoft.com/office/drawing/2014/main" id="{2E09673D-E8EC-C744-6599-92526703C6C7}"/>
                  </a:ext>
                </a:extLst>
              </p:cNvPr>
              <p:cNvSpPr/>
              <p:nvPr/>
            </p:nvSpPr>
            <p:spPr>
              <a:xfrm>
                <a:off x="7596589" y="3205024"/>
                <a:ext cx="1620000" cy="252551"/>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Connecteur droit avec flèche 11">
                <a:extLst>
                  <a:ext uri="{FF2B5EF4-FFF2-40B4-BE49-F238E27FC236}">
                    <a16:creationId xmlns:a16="http://schemas.microsoft.com/office/drawing/2014/main" id="{BA2E77F1-10CC-2005-FA06-EA518B55239C}"/>
                  </a:ext>
                </a:extLst>
              </p:cNvPr>
              <p:cNvCxnSpPr>
                <a:cxnSpLocks/>
                <a:endCxn id="8" idx="1"/>
              </p:cNvCxnSpPr>
              <p:nvPr/>
            </p:nvCxnSpPr>
            <p:spPr>
              <a:xfrm flipV="1">
                <a:off x="3505200" y="1604368"/>
                <a:ext cx="4091389" cy="126275"/>
              </a:xfrm>
              <a:prstGeom prst="straightConnector1">
                <a:avLst/>
              </a:prstGeom>
              <a:ln w="28575">
                <a:solidFill>
                  <a:schemeClr val="accent1">
                    <a:lumMod val="75000"/>
                  </a:schemeClr>
                </a:solidFill>
                <a:tailEnd type="triangle"/>
              </a:ln>
            </p:spPr>
            <p:style>
              <a:lnRef idx="3">
                <a:schemeClr val="accent2"/>
              </a:lnRef>
              <a:fillRef idx="0">
                <a:schemeClr val="accent2"/>
              </a:fillRef>
              <a:effectRef idx="2">
                <a:schemeClr val="accent2"/>
              </a:effectRef>
              <a:fontRef idx="minor">
                <a:schemeClr val="tx1"/>
              </a:fontRef>
            </p:style>
          </p:cxnSp>
          <p:sp>
            <p:nvSpPr>
              <p:cNvPr id="13" name="Rectangle 12">
                <a:extLst>
                  <a:ext uri="{FF2B5EF4-FFF2-40B4-BE49-F238E27FC236}">
                    <a16:creationId xmlns:a16="http://schemas.microsoft.com/office/drawing/2014/main" id="{1737C8E6-0962-719E-5C65-B8A2D35A2B4D}"/>
                  </a:ext>
                </a:extLst>
              </p:cNvPr>
              <p:cNvSpPr/>
              <p:nvPr/>
            </p:nvSpPr>
            <p:spPr>
              <a:xfrm>
                <a:off x="7596589" y="2633524"/>
                <a:ext cx="1620000" cy="252551"/>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avec flèche 14">
                <a:extLst>
                  <a:ext uri="{FF2B5EF4-FFF2-40B4-BE49-F238E27FC236}">
                    <a16:creationId xmlns:a16="http://schemas.microsoft.com/office/drawing/2014/main" id="{694B2BC2-14CB-3F7D-0B0D-B3377D9E6E0B}"/>
                  </a:ext>
                </a:extLst>
              </p:cNvPr>
              <p:cNvCxnSpPr>
                <a:cxnSpLocks/>
                <a:endCxn id="13" idx="1"/>
              </p:cNvCxnSpPr>
              <p:nvPr/>
            </p:nvCxnSpPr>
            <p:spPr>
              <a:xfrm>
                <a:off x="3505200" y="1743705"/>
                <a:ext cx="4091389" cy="1016095"/>
              </a:xfrm>
              <a:prstGeom prst="straightConnector1">
                <a:avLst/>
              </a:prstGeom>
              <a:ln w="28575">
                <a:solidFill>
                  <a:srgbClr val="00B050"/>
                </a:solidFill>
                <a:tailEnd type="triangle"/>
              </a:ln>
            </p:spPr>
            <p:style>
              <a:lnRef idx="3">
                <a:schemeClr val="accent2"/>
              </a:lnRef>
              <a:fillRef idx="0">
                <a:schemeClr val="accent2"/>
              </a:fillRef>
              <a:effectRef idx="2">
                <a:schemeClr val="accent2"/>
              </a:effectRef>
              <a:fontRef idx="minor">
                <a:schemeClr val="tx1"/>
              </a:fontRef>
            </p:style>
          </p:cxnSp>
          <p:cxnSp>
            <p:nvCxnSpPr>
              <p:cNvPr id="18" name="Connecteur droit avec flèche 17">
                <a:extLst>
                  <a:ext uri="{FF2B5EF4-FFF2-40B4-BE49-F238E27FC236}">
                    <a16:creationId xmlns:a16="http://schemas.microsoft.com/office/drawing/2014/main" id="{5025872B-5F15-CFD2-FD40-3801C057E183}"/>
                  </a:ext>
                </a:extLst>
              </p:cNvPr>
              <p:cNvCxnSpPr>
                <a:cxnSpLocks/>
                <a:endCxn id="10" idx="1"/>
              </p:cNvCxnSpPr>
              <p:nvPr/>
            </p:nvCxnSpPr>
            <p:spPr>
              <a:xfrm>
                <a:off x="3505200" y="1743705"/>
                <a:ext cx="4091389" cy="1587595"/>
              </a:xfrm>
              <a:prstGeom prst="straightConnector1">
                <a:avLst/>
              </a:prstGeom>
              <a:ln w="28575">
                <a:solidFill>
                  <a:schemeClr val="accent2">
                    <a:lumMod val="75000"/>
                  </a:schemeClr>
                </a:solidFill>
                <a:tailEnd type="triangle"/>
              </a:ln>
            </p:spPr>
            <p:style>
              <a:lnRef idx="3">
                <a:schemeClr val="accent2"/>
              </a:lnRef>
              <a:fillRef idx="0">
                <a:schemeClr val="accent2"/>
              </a:fillRef>
              <a:effectRef idx="2">
                <a:schemeClr val="accent2"/>
              </a:effectRef>
              <a:fontRef idx="minor">
                <a:schemeClr val="tx1"/>
              </a:fontRef>
            </p:style>
          </p:cxnSp>
        </p:grpSp>
        <p:cxnSp>
          <p:nvCxnSpPr>
            <p:cNvPr id="28" name="Connecteur droit avec flèche 27">
              <a:extLst>
                <a:ext uri="{FF2B5EF4-FFF2-40B4-BE49-F238E27FC236}">
                  <a16:creationId xmlns:a16="http://schemas.microsoft.com/office/drawing/2014/main" id="{4CBAE1D8-2D88-2E8A-BD1D-3C006CAD8E33}"/>
                </a:ext>
              </a:extLst>
            </p:cNvPr>
            <p:cNvCxnSpPr>
              <a:cxnSpLocks/>
            </p:cNvCxnSpPr>
            <p:nvPr/>
          </p:nvCxnSpPr>
          <p:spPr>
            <a:xfrm flipV="1">
              <a:off x="3444240" y="1327056"/>
              <a:ext cx="4057099" cy="432162"/>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sp>
          <p:nvSpPr>
            <p:cNvPr id="32" name="Rectangle 31">
              <a:extLst>
                <a:ext uri="{FF2B5EF4-FFF2-40B4-BE49-F238E27FC236}">
                  <a16:creationId xmlns:a16="http://schemas.microsoft.com/office/drawing/2014/main" id="{9C2B0609-A048-BC0B-B73D-1A1337F45FB6}"/>
                </a:ext>
              </a:extLst>
            </p:cNvPr>
            <p:cNvSpPr/>
            <p:nvPr/>
          </p:nvSpPr>
          <p:spPr>
            <a:xfrm>
              <a:off x="7453714" y="1225301"/>
              <a:ext cx="1061636" cy="252551"/>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grpSp>
      <p:sp>
        <p:nvSpPr>
          <p:cNvPr id="34" name="Rectangle 3">
            <a:extLst>
              <a:ext uri="{FF2B5EF4-FFF2-40B4-BE49-F238E27FC236}">
                <a16:creationId xmlns:a16="http://schemas.microsoft.com/office/drawing/2014/main" id="{C156FF56-C53A-7151-B010-8EF89DE33786}"/>
              </a:ext>
            </a:extLst>
          </p:cNvPr>
          <p:cNvSpPr>
            <a:spLocks noChangeArrowheads="1"/>
          </p:cNvSpPr>
          <p:nvPr/>
        </p:nvSpPr>
        <p:spPr bwMode="auto">
          <a:xfrm>
            <a:off x="190501" y="2649448"/>
            <a:ext cx="3486150" cy="252000"/>
          </a:xfrm>
          <a:prstGeom prst="rect">
            <a:avLst/>
          </a:prstGeom>
          <a:solidFill>
            <a:srgbClr val="FFFFFF"/>
          </a:solidFill>
          <a:ln w="2857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fr-FR" altLang="fr-FR"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Eurospa</a:t>
            </a:r>
            <a:r>
              <a:rPr kumimoji="0" lang="fr-FR" altLang="fr-FR"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Cotton Terry Face </a:t>
            </a:r>
            <a:r>
              <a:rPr kumimoji="0" lang="fr-FR" altLang="fr-FR"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Towel</a:t>
            </a:r>
            <a:r>
              <a:rPr kumimoji="0" lang="fr-FR" altLang="fr-FR"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Set'</a:t>
            </a:r>
            <a:r>
              <a:rPr kumimoji="0" lang="fr-FR" altLang="fr-FR" sz="900" b="0" i="0" u="none" strike="noStrike" cap="none" normalizeH="0" baseline="0" dirty="0">
                <a:ln>
                  <a:noFill/>
                </a:ln>
                <a:solidFill>
                  <a:schemeClr val="tx1"/>
                </a:solidFill>
                <a:effectLst/>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33506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left)">
                                      <p:cBhvr>
                                        <p:cTn id="10" dur="500"/>
                                        <p:tgtEl>
                                          <p:spTgt spid="3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par>
                                <p:cTn id="14" presetID="22" presetClass="entr" presetSubtype="8"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left)">
                                      <p:cBhvr>
                                        <p:cTn id="19" dur="500"/>
                                        <p:tgtEl>
                                          <p:spTgt spid="25"/>
                                        </p:tgtEl>
                                      </p:cBhvr>
                                    </p:animEffect>
                                  </p:childTnLst>
                                </p:cTn>
                              </p:par>
                              <p:par>
                                <p:cTn id="20" presetID="22" presetClass="entr" presetSubtype="8" fill="hold" nodeType="with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wipe(left)">
                                      <p:cBhvr>
                                        <p:cTn id="22"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3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4" name="Picture 2" descr="Explaining a Classification Model to a Client - The Data School Australia">
            <a:extLst>
              <a:ext uri="{FF2B5EF4-FFF2-40B4-BE49-F238E27FC236}">
                <a16:creationId xmlns:a16="http://schemas.microsoft.com/office/drawing/2014/main" id="{4027FE82-2783-AFF7-99C0-36E2EB3494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0205"/>
          <a:stretch/>
        </p:blipFill>
        <p:spPr bwMode="auto">
          <a:xfrm>
            <a:off x="9158244" y="4926067"/>
            <a:ext cx="2543197" cy="14302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Espace réservé du numéro de diapositive 1">
            <a:extLst>
              <a:ext uri="{FF2B5EF4-FFF2-40B4-BE49-F238E27FC236}">
                <a16:creationId xmlns:a16="http://schemas.microsoft.com/office/drawing/2014/main" id="{1E8CB2B8-1E78-B627-87E2-BE1533022A9D}"/>
              </a:ext>
            </a:extLst>
          </p:cNvPr>
          <p:cNvSpPr>
            <a:spLocks noGrp="1"/>
          </p:cNvSpPr>
          <p:nvPr>
            <p:ph type="sldNum" sz="quarter" idx="12"/>
          </p:nvPr>
        </p:nvSpPr>
        <p:spPr>
          <a:xfrm>
            <a:off x="8610600" y="6356350"/>
            <a:ext cx="2743200" cy="365125"/>
          </a:xfrm>
        </p:spPr>
        <p:txBody>
          <a:bodyPr>
            <a:normAutofit/>
          </a:bodyPr>
          <a:lstStyle/>
          <a:p>
            <a:pPr>
              <a:spcAft>
                <a:spcPts val="600"/>
              </a:spcAft>
            </a:pPr>
            <a:fld id="{634D3168-312C-4DA0-958E-1CEFF0215284}" type="slidenum">
              <a:rPr lang="fr-FR">
                <a:solidFill>
                  <a:srgbClr val="FFFFFF"/>
                </a:solidFill>
              </a:rPr>
              <a:pPr>
                <a:spcAft>
                  <a:spcPts val="600"/>
                </a:spcAft>
              </a:pPr>
              <a:t>7</a:t>
            </a:fld>
            <a:endParaRPr lang="fr-FR">
              <a:solidFill>
                <a:srgbClr val="FFFFFF"/>
              </a:solidFill>
            </a:endParaRPr>
          </a:p>
        </p:txBody>
      </p:sp>
      <p:graphicFrame>
        <p:nvGraphicFramePr>
          <p:cNvPr id="15" name="Diagramme 14">
            <a:extLst>
              <a:ext uri="{FF2B5EF4-FFF2-40B4-BE49-F238E27FC236}">
                <a16:creationId xmlns:a16="http://schemas.microsoft.com/office/drawing/2014/main" id="{9B3F1E8F-695E-F9E5-81BA-59D3D48FFD35}"/>
              </a:ext>
            </a:extLst>
          </p:cNvPr>
          <p:cNvGraphicFramePr/>
          <p:nvPr>
            <p:extLst>
              <p:ext uri="{D42A27DB-BD31-4B8C-83A1-F6EECF244321}">
                <p14:modId xmlns:p14="http://schemas.microsoft.com/office/powerpoint/2010/main" val="786028147"/>
              </p:ext>
            </p:extLst>
          </p:nvPr>
        </p:nvGraphicFramePr>
        <p:xfrm>
          <a:off x="343850" y="136525"/>
          <a:ext cx="11371899" cy="4742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170" name="Picture 2" descr="Data Preprocessing &amp; Feature Engineering in Machine Learning | by Paras  Patidar | DataDrivenInvestor">
            <a:extLst>
              <a:ext uri="{FF2B5EF4-FFF2-40B4-BE49-F238E27FC236}">
                <a16:creationId xmlns:a16="http://schemas.microsoft.com/office/drawing/2014/main" id="{4CF5FF4D-4179-AD75-3D90-A3C56771B23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6773" y="4938492"/>
            <a:ext cx="2519362" cy="14302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172" name="Picture 4" descr="Top 24 des questions d'entrevue sur la modélisation des données avec des  réponses détaillées - Autre">
            <a:extLst>
              <a:ext uri="{FF2B5EF4-FFF2-40B4-BE49-F238E27FC236}">
                <a16:creationId xmlns:a16="http://schemas.microsoft.com/office/drawing/2014/main" id="{D2FE8CC4-495E-4F33-98AB-6EE1216CF39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6695" b="12719"/>
          <a:stretch/>
        </p:blipFill>
        <p:spPr bwMode="auto">
          <a:xfrm>
            <a:off x="3591211" y="4850928"/>
            <a:ext cx="2743201" cy="14551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 name="ZoneTexte 16">
            <a:extLst>
              <a:ext uri="{FF2B5EF4-FFF2-40B4-BE49-F238E27FC236}">
                <a16:creationId xmlns:a16="http://schemas.microsoft.com/office/drawing/2014/main" id="{128C0FF4-2264-A82E-EAF3-E77F6D3AA657}"/>
              </a:ext>
            </a:extLst>
          </p:cNvPr>
          <p:cNvSpPr txBox="1"/>
          <p:nvPr/>
        </p:nvSpPr>
        <p:spPr>
          <a:xfrm>
            <a:off x="4027630" y="-47523"/>
            <a:ext cx="4497070" cy="52322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fr-FR" sz="2800" b="1" dirty="0">
                <a:ln/>
                <a:solidFill>
                  <a:srgbClr val="C00000"/>
                </a:solidFill>
                <a:latin typeface="Montserrat" panose="00000500000000000000" pitchFamily="2" charset="0"/>
              </a:rPr>
              <a:t>Démarche du projet</a:t>
            </a:r>
          </a:p>
        </p:txBody>
      </p:sp>
      <p:pic>
        <p:nvPicPr>
          <p:cNvPr id="38" name="Picture 2" descr="OpenClassrooms — Wikipédia">
            <a:extLst>
              <a:ext uri="{FF2B5EF4-FFF2-40B4-BE49-F238E27FC236}">
                <a16:creationId xmlns:a16="http://schemas.microsoft.com/office/drawing/2014/main" id="{CDE89DFF-0398-5CA8-2E5F-46F6A72DB71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944398" y="136525"/>
            <a:ext cx="1025304" cy="10253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174" name="Picture 6" descr="Dimensionality Reduction Techniques">
            <a:extLst>
              <a:ext uri="{FF2B5EF4-FFF2-40B4-BE49-F238E27FC236}">
                <a16:creationId xmlns:a16="http://schemas.microsoft.com/office/drawing/2014/main" id="{4F008300-BA3F-6390-6C26-0B88A76544F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16710" y="4745940"/>
            <a:ext cx="2389157" cy="18598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60061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CD135834-24DE-47A1-A2AE-29D8656CF623}"/>
              </a:ext>
            </a:extLst>
          </p:cNvPr>
          <p:cNvSpPr txBox="1"/>
          <p:nvPr/>
        </p:nvSpPr>
        <p:spPr>
          <a:xfrm>
            <a:off x="450850" y="177426"/>
            <a:ext cx="6111875" cy="1077218"/>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fr-FR" sz="3200" b="1" dirty="0">
                <a:ln/>
                <a:solidFill>
                  <a:srgbClr val="C00000"/>
                </a:solidFill>
              </a:rPr>
              <a:t>Sommaire </a:t>
            </a:r>
          </a:p>
          <a:p>
            <a:endParaRPr lang="fr-FR" sz="3200" b="1" dirty="0">
              <a:ln/>
              <a:solidFill>
                <a:srgbClr val="C00000"/>
              </a:solidFill>
            </a:endParaRPr>
          </a:p>
        </p:txBody>
      </p:sp>
      <p:graphicFrame>
        <p:nvGraphicFramePr>
          <p:cNvPr id="2" name="Diagramme 1">
            <a:extLst>
              <a:ext uri="{FF2B5EF4-FFF2-40B4-BE49-F238E27FC236}">
                <a16:creationId xmlns:a16="http://schemas.microsoft.com/office/drawing/2014/main" id="{EA3DD11D-F642-406A-833E-304202114817}"/>
              </a:ext>
            </a:extLst>
          </p:cNvPr>
          <p:cNvGraphicFramePr/>
          <p:nvPr>
            <p:extLst>
              <p:ext uri="{D42A27DB-BD31-4B8C-83A1-F6EECF244321}">
                <p14:modId xmlns:p14="http://schemas.microsoft.com/office/powerpoint/2010/main" val="3082020449"/>
              </p:ext>
            </p:extLst>
          </p:nvPr>
        </p:nvGraphicFramePr>
        <p:xfrm>
          <a:off x="450850" y="843491"/>
          <a:ext cx="10502900" cy="58370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Espace réservé du numéro de diapositive 2">
            <a:extLst>
              <a:ext uri="{FF2B5EF4-FFF2-40B4-BE49-F238E27FC236}">
                <a16:creationId xmlns:a16="http://schemas.microsoft.com/office/drawing/2014/main" id="{737F07CE-56FA-42E4-9EDF-EF3DF9C5E56F}"/>
              </a:ext>
            </a:extLst>
          </p:cNvPr>
          <p:cNvSpPr>
            <a:spLocks noGrp="1"/>
          </p:cNvSpPr>
          <p:nvPr>
            <p:ph type="sldNum" sz="quarter" idx="12"/>
          </p:nvPr>
        </p:nvSpPr>
        <p:spPr/>
        <p:txBody>
          <a:bodyPr/>
          <a:lstStyle/>
          <a:p>
            <a:fld id="{1153B9BC-1C73-478A-AC4C-827B1BECB134}" type="slidenum">
              <a:rPr lang="fr-FR" smtClean="0"/>
              <a:t>8</a:t>
            </a:fld>
            <a:endParaRPr lang="fr-FR"/>
          </a:p>
        </p:txBody>
      </p:sp>
      <p:pic>
        <p:nvPicPr>
          <p:cNvPr id="6" name="Picture 2" descr="OpenClassrooms — Wikipédia">
            <a:extLst>
              <a:ext uri="{FF2B5EF4-FFF2-40B4-BE49-F238E27FC236}">
                <a16:creationId xmlns:a16="http://schemas.microsoft.com/office/drawing/2014/main" id="{37245BD1-22F1-202C-F63B-79ED094615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66696" y="0"/>
            <a:ext cx="1025304" cy="1025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939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7195FF3B-8874-6E3F-58A5-1278502A5137}"/>
              </a:ext>
            </a:extLst>
          </p:cNvPr>
          <p:cNvSpPr>
            <a:spLocks noGrp="1"/>
          </p:cNvSpPr>
          <p:nvPr>
            <p:ph type="sldNum" sz="quarter" idx="12"/>
          </p:nvPr>
        </p:nvSpPr>
        <p:spPr/>
        <p:txBody>
          <a:bodyPr/>
          <a:lstStyle/>
          <a:p>
            <a:fld id="{634D3168-312C-4DA0-958E-1CEFF0215284}" type="slidenum">
              <a:rPr lang="fr-FR" sz="1800" smtClean="0">
                <a:latin typeface="Montserrat" panose="00000500000000000000" pitchFamily="2" charset="0"/>
              </a:rPr>
              <a:t>9</a:t>
            </a:fld>
            <a:endParaRPr lang="fr-FR" sz="1800">
              <a:latin typeface="Montserrat" panose="00000500000000000000" pitchFamily="2" charset="0"/>
            </a:endParaRPr>
          </a:p>
        </p:txBody>
      </p:sp>
      <p:grpSp>
        <p:nvGrpSpPr>
          <p:cNvPr id="31" name="Groupe 30">
            <a:extLst>
              <a:ext uri="{FF2B5EF4-FFF2-40B4-BE49-F238E27FC236}">
                <a16:creationId xmlns:a16="http://schemas.microsoft.com/office/drawing/2014/main" id="{2004E7B8-65F2-7E10-1209-2EBB37DD97CA}"/>
              </a:ext>
            </a:extLst>
          </p:cNvPr>
          <p:cNvGrpSpPr/>
          <p:nvPr/>
        </p:nvGrpSpPr>
        <p:grpSpPr>
          <a:xfrm>
            <a:off x="586893" y="2672509"/>
            <a:ext cx="11018213" cy="2676042"/>
            <a:chOff x="453543" y="1149590"/>
            <a:chExt cx="11018213" cy="2676042"/>
          </a:xfrm>
        </p:grpSpPr>
        <p:pic>
          <p:nvPicPr>
            <p:cNvPr id="4" name="Image 3">
              <a:extLst>
                <a:ext uri="{FF2B5EF4-FFF2-40B4-BE49-F238E27FC236}">
                  <a16:creationId xmlns:a16="http://schemas.microsoft.com/office/drawing/2014/main" id="{0CC734DF-AEF6-DD04-1A00-05A78C64636C}"/>
                </a:ext>
              </a:extLst>
            </p:cNvPr>
            <p:cNvPicPr>
              <a:picLocks noChangeAspect="1"/>
            </p:cNvPicPr>
            <p:nvPr/>
          </p:nvPicPr>
          <p:blipFill>
            <a:blip r:embed="rId2"/>
            <a:stretch>
              <a:fillRect/>
            </a:stretch>
          </p:blipFill>
          <p:spPr>
            <a:xfrm>
              <a:off x="453543" y="1159012"/>
              <a:ext cx="11018213" cy="2666620"/>
            </a:xfrm>
            <a:prstGeom prst="rect">
              <a:avLst/>
            </a:prstGeom>
          </p:spPr>
        </p:pic>
        <p:sp>
          <p:nvSpPr>
            <p:cNvPr id="14" name="Rectangle 13">
              <a:extLst>
                <a:ext uri="{FF2B5EF4-FFF2-40B4-BE49-F238E27FC236}">
                  <a16:creationId xmlns:a16="http://schemas.microsoft.com/office/drawing/2014/main" id="{6846AF2B-099C-44F6-56CF-32F9EBCAFD3D}"/>
                </a:ext>
              </a:extLst>
            </p:cNvPr>
            <p:cNvSpPr/>
            <p:nvPr/>
          </p:nvSpPr>
          <p:spPr>
            <a:xfrm>
              <a:off x="710718" y="1158138"/>
              <a:ext cx="972000" cy="216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Montserrat" panose="00000500000000000000" pitchFamily="2" charset="0"/>
              </a:endParaRPr>
            </a:p>
          </p:txBody>
        </p:sp>
        <p:sp>
          <p:nvSpPr>
            <p:cNvPr id="16" name="Rectangle 15">
              <a:extLst>
                <a:ext uri="{FF2B5EF4-FFF2-40B4-BE49-F238E27FC236}">
                  <a16:creationId xmlns:a16="http://schemas.microsoft.com/office/drawing/2014/main" id="{F9962211-5FFA-3D34-4915-167CD9C6894A}"/>
                </a:ext>
              </a:extLst>
            </p:cNvPr>
            <p:cNvSpPr/>
            <p:nvPr/>
          </p:nvSpPr>
          <p:spPr>
            <a:xfrm>
              <a:off x="720244" y="2569760"/>
              <a:ext cx="899006" cy="20712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Montserrat" panose="00000500000000000000" pitchFamily="2" charset="0"/>
              </a:endParaRPr>
            </a:p>
          </p:txBody>
        </p:sp>
        <p:sp>
          <p:nvSpPr>
            <p:cNvPr id="17" name="Rectangle 16">
              <a:extLst>
                <a:ext uri="{FF2B5EF4-FFF2-40B4-BE49-F238E27FC236}">
                  <a16:creationId xmlns:a16="http://schemas.microsoft.com/office/drawing/2014/main" id="{1450ABEA-4B74-8344-6711-B0AABA122844}"/>
                </a:ext>
              </a:extLst>
            </p:cNvPr>
            <p:cNvSpPr/>
            <p:nvPr/>
          </p:nvSpPr>
          <p:spPr>
            <a:xfrm>
              <a:off x="2282340" y="1158138"/>
              <a:ext cx="972000" cy="21600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Montserrat" panose="00000500000000000000" pitchFamily="2" charset="0"/>
              </a:endParaRPr>
            </a:p>
          </p:txBody>
        </p:sp>
        <p:sp>
          <p:nvSpPr>
            <p:cNvPr id="18" name="Rectangle 17">
              <a:extLst>
                <a:ext uri="{FF2B5EF4-FFF2-40B4-BE49-F238E27FC236}">
                  <a16:creationId xmlns:a16="http://schemas.microsoft.com/office/drawing/2014/main" id="{5677087C-7B3E-72E7-FE8B-6AB414CDC434}"/>
                </a:ext>
              </a:extLst>
            </p:cNvPr>
            <p:cNvSpPr/>
            <p:nvPr/>
          </p:nvSpPr>
          <p:spPr>
            <a:xfrm>
              <a:off x="2358540" y="2510352"/>
              <a:ext cx="1003785" cy="366197"/>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Montserrat" panose="00000500000000000000" pitchFamily="2" charset="0"/>
              </a:endParaRPr>
            </a:p>
          </p:txBody>
        </p:sp>
        <p:sp>
          <p:nvSpPr>
            <p:cNvPr id="20" name="Rectangle 19">
              <a:extLst>
                <a:ext uri="{FF2B5EF4-FFF2-40B4-BE49-F238E27FC236}">
                  <a16:creationId xmlns:a16="http://schemas.microsoft.com/office/drawing/2014/main" id="{F6F29DC3-4F21-5C59-6D53-C15B49A43425}"/>
                </a:ext>
              </a:extLst>
            </p:cNvPr>
            <p:cNvSpPr/>
            <p:nvPr/>
          </p:nvSpPr>
          <p:spPr>
            <a:xfrm>
              <a:off x="3730142" y="2667893"/>
              <a:ext cx="1175234" cy="208655"/>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Montserrat" panose="00000500000000000000" pitchFamily="2" charset="0"/>
              </a:endParaRPr>
            </a:p>
          </p:txBody>
        </p:sp>
        <p:sp>
          <p:nvSpPr>
            <p:cNvPr id="21" name="Rectangle 20">
              <a:extLst>
                <a:ext uri="{FF2B5EF4-FFF2-40B4-BE49-F238E27FC236}">
                  <a16:creationId xmlns:a16="http://schemas.microsoft.com/office/drawing/2014/main" id="{D0BC305A-4A48-7FFB-9B0F-8F2A5B364055}"/>
                </a:ext>
              </a:extLst>
            </p:cNvPr>
            <p:cNvSpPr/>
            <p:nvPr/>
          </p:nvSpPr>
          <p:spPr>
            <a:xfrm>
              <a:off x="3958741" y="1156604"/>
              <a:ext cx="972000" cy="21600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Montserrat" panose="00000500000000000000" pitchFamily="2" charset="0"/>
              </a:endParaRPr>
            </a:p>
          </p:txBody>
        </p:sp>
        <p:sp>
          <p:nvSpPr>
            <p:cNvPr id="23" name="Rectangle 22">
              <a:extLst>
                <a:ext uri="{FF2B5EF4-FFF2-40B4-BE49-F238E27FC236}">
                  <a16:creationId xmlns:a16="http://schemas.microsoft.com/office/drawing/2014/main" id="{AA895BEC-E90A-3FA6-4561-B894BF961877}"/>
                </a:ext>
              </a:extLst>
            </p:cNvPr>
            <p:cNvSpPr/>
            <p:nvPr/>
          </p:nvSpPr>
          <p:spPr>
            <a:xfrm>
              <a:off x="8263035" y="1173433"/>
              <a:ext cx="972000" cy="216000"/>
            </a:xfrm>
            <a:prstGeom prst="rect">
              <a:avLst/>
            </a:prstGeom>
            <a:noFill/>
            <a:ln w="28575">
              <a:solidFill>
                <a:srgbClr val="D927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Montserrat" panose="00000500000000000000" pitchFamily="2" charset="0"/>
              </a:endParaRPr>
            </a:p>
          </p:txBody>
        </p:sp>
        <p:sp>
          <p:nvSpPr>
            <p:cNvPr id="24" name="Rectangle 23">
              <a:extLst>
                <a:ext uri="{FF2B5EF4-FFF2-40B4-BE49-F238E27FC236}">
                  <a16:creationId xmlns:a16="http://schemas.microsoft.com/office/drawing/2014/main" id="{03908246-345C-6E3C-12FC-DE93359120FD}"/>
                </a:ext>
              </a:extLst>
            </p:cNvPr>
            <p:cNvSpPr/>
            <p:nvPr/>
          </p:nvSpPr>
          <p:spPr>
            <a:xfrm>
              <a:off x="6193455" y="1149590"/>
              <a:ext cx="972000" cy="2160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Montserrat" panose="00000500000000000000" pitchFamily="2" charset="0"/>
              </a:endParaRPr>
            </a:p>
          </p:txBody>
        </p:sp>
      </p:grpSp>
      <p:grpSp>
        <p:nvGrpSpPr>
          <p:cNvPr id="27" name="Groupe 26">
            <a:extLst>
              <a:ext uri="{FF2B5EF4-FFF2-40B4-BE49-F238E27FC236}">
                <a16:creationId xmlns:a16="http://schemas.microsoft.com/office/drawing/2014/main" id="{EFFA0439-B423-BD5F-95B8-DC0470CD37CA}"/>
              </a:ext>
            </a:extLst>
          </p:cNvPr>
          <p:cNvGrpSpPr/>
          <p:nvPr/>
        </p:nvGrpSpPr>
        <p:grpSpPr>
          <a:xfrm>
            <a:off x="362418" y="1655940"/>
            <a:ext cx="11609673" cy="492443"/>
            <a:chOff x="306430" y="333601"/>
            <a:chExt cx="11609673" cy="492443"/>
          </a:xfrm>
        </p:grpSpPr>
        <p:sp>
          <p:nvSpPr>
            <p:cNvPr id="8" name="Rectangle 1">
              <a:extLst>
                <a:ext uri="{FF2B5EF4-FFF2-40B4-BE49-F238E27FC236}">
                  <a16:creationId xmlns:a16="http://schemas.microsoft.com/office/drawing/2014/main" id="{17651999-E836-FA31-2FFB-C44E753A47B8}"/>
                </a:ext>
              </a:extLst>
            </p:cNvPr>
            <p:cNvSpPr>
              <a:spLocks noChangeArrowheads="1"/>
            </p:cNvSpPr>
            <p:nvPr/>
          </p:nvSpPr>
          <p:spPr bwMode="auto">
            <a:xfrm>
              <a:off x="306430" y="333601"/>
              <a:ext cx="11579140" cy="492443"/>
            </a:xfrm>
            <a:prstGeom prst="rect">
              <a:avLst/>
            </a:prstGeom>
            <a:solidFill>
              <a:srgbClr val="FFFFFF"/>
            </a:solidFill>
            <a:ln w="2857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000000"/>
                  </a:solidFill>
                  <a:effectLst/>
                  <a:latin typeface="Montserrat" panose="00000500000000000000" pitchFamily="2" charset="0"/>
                </a:rPr>
                <a:t>["Baby Care &gt;&gt; Baby Bath &amp; Skin &gt;&gt; Baby Bath </a:t>
              </a:r>
              <a:r>
                <a:rPr kumimoji="0" lang="fr-FR" altLang="fr-FR" sz="1600" b="0" i="0" u="none" strike="noStrike" cap="none" normalizeH="0" baseline="0" dirty="0" err="1">
                  <a:ln>
                    <a:noFill/>
                  </a:ln>
                  <a:solidFill>
                    <a:srgbClr val="000000"/>
                  </a:solidFill>
                  <a:effectLst/>
                  <a:latin typeface="Montserrat" panose="00000500000000000000" pitchFamily="2" charset="0"/>
                </a:rPr>
                <a:t>Towels</a:t>
              </a:r>
              <a:r>
                <a:rPr kumimoji="0" lang="fr-FR" altLang="fr-FR" sz="1600" b="0" i="0" u="none" strike="noStrike" cap="none" normalizeH="0" baseline="0" dirty="0">
                  <a:ln>
                    <a:noFill/>
                  </a:ln>
                  <a:solidFill>
                    <a:srgbClr val="000000"/>
                  </a:solidFill>
                  <a:effectLst/>
                  <a:latin typeface="Montserrat" panose="00000500000000000000" pitchFamily="2" charset="0"/>
                </a:rPr>
                <a:t> &gt;&gt; </a:t>
              </a:r>
              <a:r>
                <a:rPr kumimoji="0" lang="fr-FR" altLang="fr-FR" sz="1600" b="0" i="0" u="none" strike="noStrike" cap="none" normalizeH="0" baseline="0" dirty="0" err="1">
                  <a:ln>
                    <a:noFill/>
                  </a:ln>
                  <a:solidFill>
                    <a:srgbClr val="000000"/>
                  </a:solidFill>
                  <a:effectLst/>
                  <a:latin typeface="Montserrat" panose="00000500000000000000" pitchFamily="2" charset="0"/>
                </a:rPr>
                <a:t>Eurospa</a:t>
              </a:r>
              <a:r>
                <a:rPr kumimoji="0" lang="fr-FR" altLang="fr-FR" sz="1600" b="0" i="0" u="none" strike="noStrike" cap="none" normalizeH="0" baseline="0" dirty="0">
                  <a:ln>
                    <a:noFill/>
                  </a:ln>
                  <a:solidFill>
                    <a:srgbClr val="000000"/>
                  </a:solidFill>
                  <a:effectLst/>
                  <a:latin typeface="Montserrat" panose="00000500000000000000" pitchFamily="2" charset="0"/>
                </a:rPr>
                <a:t> Baby Bath </a:t>
              </a:r>
              <a:r>
                <a:rPr kumimoji="0" lang="fr-FR" altLang="fr-FR" sz="1600" b="0" i="0" u="none" strike="noStrike" cap="none" normalizeH="0" baseline="0" dirty="0" err="1">
                  <a:ln>
                    <a:noFill/>
                  </a:ln>
                  <a:solidFill>
                    <a:srgbClr val="000000"/>
                  </a:solidFill>
                  <a:effectLst/>
                  <a:latin typeface="Montserrat" panose="00000500000000000000" pitchFamily="2" charset="0"/>
                </a:rPr>
                <a:t>Towels</a:t>
              </a:r>
              <a:r>
                <a:rPr kumimoji="0" lang="fr-FR" altLang="fr-FR" sz="1600" b="0" i="0" u="none" strike="noStrike" cap="none" normalizeH="0" baseline="0" dirty="0">
                  <a:ln>
                    <a:noFill/>
                  </a:ln>
                  <a:solidFill>
                    <a:srgbClr val="000000"/>
                  </a:solidFill>
                  <a:effectLst/>
                  <a:latin typeface="Montserrat" panose="00000500000000000000" pitchFamily="2" charset="0"/>
                </a:rPr>
                <a:t> &gt;&gt; </a:t>
              </a:r>
              <a:r>
                <a:rPr kumimoji="0" lang="fr-FR" altLang="fr-FR" sz="1600" b="0" i="0" u="none" strike="noStrike" cap="none" normalizeH="0" baseline="0" dirty="0" err="1">
                  <a:ln>
                    <a:noFill/>
                  </a:ln>
                  <a:solidFill>
                    <a:srgbClr val="000000"/>
                  </a:solidFill>
                  <a:effectLst/>
                  <a:latin typeface="Montserrat" panose="00000500000000000000" pitchFamily="2" charset="0"/>
                </a:rPr>
                <a:t>Eurospa</a:t>
              </a:r>
              <a:r>
                <a:rPr kumimoji="0" lang="fr-FR" altLang="fr-FR" sz="1600" b="0" i="0" u="none" strike="noStrike" cap="none" normalizeH="0" baseline="0" dirty="0">
                  <a:ln>
                    <a:noFill/>
                  </a:ln>
                  <a:solidFill>
                    <a:srgbClr val="000000"/>
                  </a:solidFill>
                  <a:effectLst/>
                  <a:latin typeface="Montserrat" panose="00000500000000000000" pitchFamily="2" charset="0"/>
                </a:rPr>
                <a:t> Cotton Terry Face </a:t>
              </a:r>
              <a:r>
                <a:rPr kumimoji="0" lang="fr-FR" altLang="fr-FR" sz="1600" b="0" i="0" u="none" strike="noStrike" cap="none" normalizeH="0" baseline="0" dirty="0" err="1">
                  <a:ln>
                    <a:noFill/>
                  </a:ln>
                  <a:solidFill>
                    <a:srgbClr val="000000"/>
                  </a:solidFill>
                  <a:effectLst/>
                  <a:latin typeface="Montserrat" panose="00000500000000000000" pitchFamily="2" charset="0"/>
                </a:rPr>
                <a:t>Towel</a:t>
              </a:r>
              <a:r>
                <a:rPr kumimoji="0" lang="fr-FR" altLang="fr-FR" sz="1600" b="0" i="0" u="none" strike="noStrike" cap="none" normalizeH="0" baseline="0" dirty="0">
                  <a:ln>
                    <a:noFill/>
                  </a:ln>
                  <a:solidFill>
                    <a:srgbClr val="000000"/>
                  </a:solidFill>
                  <a:effectLst/>
                  <a:latin typeface="Montserrat" panose="00000500000000000000" pitchFamily="2" charset="0"/>
                </a:rPr>
                <a:t> Set (20 PIECE FA..."]</a:t>
              </a:r>
              <a:r>
                <a:rPr kumimoji="0" lang="fr-FR" altLang="fr-FR" sz="1600" b="0" i="0" u="none" strike="noStrike" cap="none" normalizeH="0" baseline="0" dirty="0">
                  <a:ln>
                    <a:noFill/>
                  </a:ln>
                  <a:solidFill>
                    <a:schemeClr val="tx1"/>
                  </a:solidFill>
                  <a:effectLst/>
                  <a:latin typeface="Montserrat" panose="00000500000000000000" pitchFamily="2" charset="0"/>
                </a:rPr>
                <a:t> </a:t>
              </a:r>
            </a:p>
          </p:txBody>
        </p:sp>
        <p:sp>
          <p:nvSpPr>
            <p:cNvPr id="13" name="Rectangle 12">
              <a:extLst>
                <a:ext uri="{FF2B5EF4-FFF2-40B4-BE49-F238E27FC236}">
                  <a16:creationId xmlns:a16="http://schemas.microsoft.com/office/drawing/2014/main" id="{E33ABEA4-D978-00BC-FBAF-F29F80D66DD4}"/>
                </a:ext>
              </a:extLst>
            </p:cNvPr>
            <p:cNvSpPr/>
            <p:nvPr/>
          </p:nvSpPr>
          <p:spPr>
            <a:xfrm>
              <a:off x="386868" y="335803"/>
              <a:ext cx="1156182" cy="252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latin typeface="Montserrat" panose="00000500000000000000" pitchFamily="2" charset="0"/>
              </a:endParaRPr>
            </a:p>
          </p:txBody>
        </p:sp>
        <p:sp>
          <p:nvSpPr>
            <p:cNvPr id="15" name="Rectangle 14">
              <a:extLst>
                <a:ext uri="{FF2B5EF4-FFF2-40B4-BE49-F238E27FC236}">
                  <a16:creationId xmlns:a16="http://schemas.microsoft.com/office/drawing/2014/main" id="{88BD4297-8FC2-1BC5-544D-34A3C3F78F14}"/>
                </a:ext>
              </a:extLst>
            </p:cNvPr>
            <p:cNvSpPr/>
            <p:nvPr/>
          </p:nvSpPr>
          <p:spPr>
            <a:xfrm>
              <a:off x="1806093" y="335803"/>
              <a:ext cx="1872000" cy="25200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latin typeface="Montserrat" panose="00000500000000000000" pitchFamily="2" charset="0"/>
              </a:endParaRPr>
            </a:p>
          </p:txBody>
        </p:sp>
        <p:sp>
          <p:nvSpPr>
            <p:cNvPr id="19" name="Rectangle 18">
              <a:extLst>
                <a:ext uri="{FF2B5EF4-FFF2-40B4-BE49-F238E27FC236}">
                  <a16:creationId xmlns:a16="http://schemas.microsoft.com/office/drawing/2014/main" id="{6ABA11A3-B23A-6C47-9C2C-ED91C375D672}"/>
                </a:ext>
              </a:extLst>
            </p:cNvPr>
            <p:cNvSpPr/>
            <p:nvPr/>
          </p:nvSpPr>
          <p:spPr>
            <a:xfrm>
              <a:off x="3901590" y="334270"/>
              <a:ext cx="1908000" cy="25200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latin typeface="Montserrat" panose="00000500000000000000" pitchFamily="2" charset="0"/>
              </a:endParaRPr>
            </a:p>
          </p:txBody>
        </p:sp>
        <p:sp>
          <p:nvSpPr>
            <p:cNvPr id="25" name="Rectangle 24">
              <a:extLst>
                <a:ext uri="{FF2B5EF4-FFF2-40B4-BE49-F238E27FC236}">
                  <a16:creationId xmlns:a16="http://schemas.microsoft.com/office/drawing/2014/main" id="{ACE511BE-D23E-0CCB-DBEE-3C9E7966471E}"/>
                </a:ext>
              </a:extLst>
            </p:cNvPr>
            <p:cNvSpPr/>
            <p:nvPr/>
          </p:nvSpPr>
          <p:spPr>
            <a:xfrm>
              <a:off x="6066419" y="335246"/>
              <a:ext cx="2772000" cy="2520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latin typeface="Montserrat" panose="00000500000000000000" pitchFamily="2" charset="0"/>
              </a:endParaRPr>
            </a:p>
          </p:txBody>
        </p:sp>
        <p:sp>
          <p:nvSpPr>
            <p:cNvPr id="26" name="Rectangle 25">
              <a:extLst>
                <a:ext uri="{FF2B5EF4-FFF2-40B4-BE49-F238E27FC236}">
                  <a16:creationId xmlns:a16="http://schemas.microsoft.com/office/drawing/2014/main" id="{09806B56-D4B0-3404-0AE7-6503CDBC215F}"/>
                </a:ext>
              </a:extLst>
            </p:cNvPr>
            <p:cNvSpPr/>
            <p:nvPr/>
          </p:nvSpPr>
          <p:spPr>
            <a:xfrm>
              <a:off x="9072103" y="339483"/>
              <a:ext cx="2844000" cy="252000"/>
            </a:xfrm>
            <a:prstGeom prst="rect">
              <a:avLst/>
            </a:prstGeom>
            <a:noFill/>
            <a:ln w="28575">
              <a:solidFill>
                <a:srgbClr val="D927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latin typeface="Montserrat" panose="00000500000000000000" pitchFamily="2" charset="0"/>
              </a:endParaRPr>
            </a:p>
          </p:txBody>
        </p:sp>
      </p:grpSp>
      <p:sp>
        <p:nvSpPr>
          <p:cNvPr id="32" name="Flèche : bas 31">
            <a:extLst>
              <a:ext uri="{FF2B5EF4-FFF2-40B4-BE49-F238E27FC236}">
                <a16:creationId xmlns:a16="http://schemas.microsoft.com/office/drawing/2014/main" id="{CA4A2319-0EAB-B508-D3E9-96415E17C2D4}"/>
              </a:ext>
            </a:extLst>
          </p:cNvPr>
          <p:cNvSpPr/>
          <p:nvPr/>
        </p:nvSpPr>
        <p:spPr>
          <a:xfrm>
            <a:off x="5667196" y="1961496"/>
            <a:ext cx="396000" cy="936000"/>
          </a:xfrm>
          <a:prstGeom prst="downArrow">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dirty="0">
              <a:latin typeface="Montserrat" panose="00000500000000000000" pitchFamily="2" charset="0"/>
            </a:endParaRPr>
          </a:p>
        </p:txBody>
      </p:sp>
      <p:sp>
        <p:nvSpPr>
          <p:cNvPr id="34" name="ZoneTexte 33">
            <a:extLst>
              <a:ext uri="{FF2B5EF4-FFF2-40B4-BE49-F238E27FC236}">
                <a16:creationId xmlns:a16="http://schemas.microsoft.com/office/drawing/2014/main" id="{349E4431-BA4C-62F5-5A36-5D127BF5BB29}"/>
              </a:ext>
            </a:extLst>
          </p:cNvPr>
          <p:cNvSpPr txBox="1"/>
          <p:nvPr/>
        </p:nvSpPr>
        <p:spPr>
          <a:xfrm>
            <a:off x="95718" y="552182"/>
            <a:ext cx="10991382" cy="1200329"/>
          </a:xfrm>
          <a:prstGeom prst="rect">
            <a:avLst/>
          </a:prstGeom>
          <a:noFill/>
        </p:spPr>
        <p:txBody>
          <a:bodyPr wrap="square">
            <a:spAutoFit/>
          </a:bodyPr>
          <a:lstStyle/>
          <a:p>
            <a:pPr marL="285750" indent="-285750" algn="just">
              <a:buFont typeface="Wingdings" panose="05000000000000000000" pitchFamily="2" charset="2"/>
              <a:buChar char="§"/>
            </a:pPr>
            <a:r>
              <a:rPr lang="fr-FR" dirty="0">
                <a:latin typeface="Montserrat" panose="00000500000000000000" pitchFamily="2" charset="0"/>
              </a:rPr>
              <a:t>La </a:t>
            </a:r>
            <a:r>
              <a:rPr lang="fr-FR" dirty="0" err="1">
                <a:latin typeface="Montserrat" panose="00000500000000000000" pitchFamily="2" charset="0"/>
              </a:rPr>
              <a:t>feature</a:t>
            </a:r>
            <a:r>
              <a:rPr lang="fr-FR" dirty="0">
                <a:latin typeface="Montserrat" panose="00000500000000000000" pitchFamily="2" charset="0"/>
              </a:rPr>
              <a:t> « </a:t>
            </a:r>
            <a:r>
              <a:rPr lang="fr-FR" dirty="0" err="1">
                <a:latin typeface="Montserrat" panose="00000500000000000000" pitchFamily="2" charset="0"/>
              </a:rPr>
              <a:t>product_category_tree</a:t>
            </a:r>
            <a:r>
              <a:rPr lang="fr-FR" dirty="0">
                <a:latin typeface="Montserrat" panose="00000500000000000000" pitchFamily="2" charset="0"/>
              </a:rPr>
              <a:t> » représente l’arborescence complète d’un article. Les catégories sont séparées par &gt;&gt;. </a:t>
            </a:r>
          </a:p>
          <a:p>
            <a:pPr marL="285750" indent="-285750" algn="just">
              <a:buFont typeface="Wingdings" panose="05000000000000000000" pitchFamily="2" charset="2"/>
              <a:buChar char="§"/>
            </a:pPr>
            <a:r>
              <a:rPr lang="fr-FR" dirty="0">
                <a:latin typeface="Montserrat" panose="00000500000000000000" pitchFamily="2" charset="0"/>
              </a:rPr>
              <a:t>Exemple 2 du jeu de données : </a:t>
            </a:r>
          </a:p>
          <a:p>
            <a:pPr marL="285750" indent="-285750" algn="just">
              <a:buFont typeface="Wingdings" panose="05000000000000000000" pitchFamily="2" charset="2"/>
              <a:buChar char="§"/>
            </a:pPr>
            <a:endParaRPr lang="fr-FR" dirty="0">
              <a:latin typeface="Montserrat" panose="00000500000000000000" pitchFamily="2" charset="0"/>
            </a:endParaRPr>
          </a:p>
        </p:txBody>
      </p:sp>
      <p:sp>
        <p:nvSpPr>
          <p:cNvPr id="33" name="ZoneTexte 32">
            <a:extLst>
              <a:ext uri="{FF2B5EF4-FFF2-40B4-BE49-F238E27FC236}">
                <a16:creationId xmlns:a16="http://schemas.microsoft.com/office/drawing/2014/main" id="{74226AD5-538D-19A3-B453-FC8DDF850D02}"/>
              </a:ext>
            </a:extLst>
          </p:cNvPr>
          <p:cNvSpPr txBox="1"/>
          <p:nvPr/>
        </p:nvSpPr>
        <p:spPr>
          <a:xfrm>
            <a:off x="203480" y="84397"/>
            <a:ext cx="6123325" cy="369332"/>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fr-FR" b="1" dirty="0" err="1">
                <a:ln/>
                <a:solidFill>
                  <a:srgbClr val="C00000"/>
                </a:solidFill>
                <a:latin typeface="Montserrat" panose="00000500000000000000" pitchFamily="2" charset="0"/>
              </a:rPr>
              <a:t>Feature</a:t>
            </a:r>
            <a:r>
              <a:rPr lang="fr-FR" b="1" dirty="0">
                <a:ln/>
                <a:solidFill>
                  <a:srgbClr val="C00000"/>
                </a:solidFill>
                <a:latin typeface="Montserrat" panose="00000500000000000000" pitchFamily="2" charset="0"/>
              </a:rPr>
              <a:t> engineering des données textuelles</a:t>
            </a:r>
          </a:p>
        </p:txBody>
      </p:sp>
      <p:sp>
        <p:nvSpPr>
          <p:cNvPr id="37" name="ZoneTexte 36">
            <a:extLst>
              <a:ext uri="{FF2B5EF4-FFF2-40B4-BE49-F238E27FC236}">
                <a16:creationId xmlns:a16="http://schemas.microsoft.com/office/drawing/2014/main" id="{EBAD4969-047A-569D-3BB2-A0EB85145285}"/>
              </a:ext>
            </a:extLst>
          </p:cNvPr>
          <p:cNvSpPr txBox="1"/>
          <p:nvPr/>
        </p:nvSpPr>
        <p:spPr>
          <a:xfrm>
            <a:off x="95718" y="5428655"/>
            <a:ext cx="11347463" cy="1754326"/>
          </a:xfrm>
          <a:prstGeom prst="rect">
            <a:avLst/>
          </a:prstGeom>
          <a:noFill/>
        </p:spPr>
        <p:txBody>
          <a:bodyPr wrap="square">
            <a:spAutoFit/>
          </a:bodyPr>
          <a:lstStyle/>
          <a:p>
            <a:pPr marL="285750" indent="-285750" algn="just">
              <a:buFont typeface="Wingdings" panose="05000000000000000000" pitchFamily="2" charset="2"/>
              <a:buChar char="§"/>
            </a:pPr>
            <a:r>
              <a:rPr lang="fr-FR" dirty="0">
                <a:latin typeface="Montserrat" panose="00000500000000000000" pitchFamily="2" charset="0"/>
              </a:rPr>
              <a:t>On extrait les différents nœuds de l’arborescence afin d’obtenir chaque sous catégorie dans des colonnes séparées.</a:t>
            </a:r>
          </a:p>
          <a:p>
            <a:pPr marL="285750" indent="-285750" algn="just">
              <a:buFont typeface="Wingdings" panose="05000000000000000000" pitchFamily="2" charset="2"/>
              <a:buChar char="§"/>
            </a:pPr>
            <a:r>
              <a:rPr lang="fr-FR" dirty="0">
                <a:latin typeface="Montserrat" panose="00000500000000000000" pitchFamily="2" charset="0"/>
              </a:rPr>
              <a:t>Nous avons au total 6 niveaux pour les l’arborescence des catégories :</a:t>
            </a:r>
          </a:p>
          <a:p>
            <a:pPr marL="540000" indent="-285750" algn="just">
              <a:buFont typeface="Courier New" panose="02070309020205020404" pitchFamily="49" charset="0"/>
              <a:buChar char="­"/>
            </a:pPr>
            <a:r>
              <a:rPr lang="fr-FR" b="1" dirty="0">
                <a:solidFill>
                  <a:schemeClr val="accent1">
                    <a:lumMod val="50000"/>
                  </a:schemeClr>
                </a:solidFill>
                <a:latin typeface="Montserrat" panose="00000500000000000000" pitchFamily="2" charset="0"/>
              </a:rPr>
              <a:t>Rubrique principale qui contient 7 catégories (cat_level_0)</a:t>
            </a:r>
          </a:p>
          <a:p>
            <a:pPr marL="540000" indent="-285750" algn="just">
              <a:buFont typeface="Courier New" panose="02070309020205020404" pitchFamily="49" charset="0"/>
              <a:buChar char="­"/>
            </a:pPr>
            <a:r>
              <a:rPr lang="fr-FR" dirty="0">
                <a:latin typeface="Montserrat" panose="00000500000000000000" pitchFamily="2" charset="0"/>
              </a:rPr>
              <a:t>5 sous niveaux </a:t>
            </a:r>
          </a:p>
          <a:p>
            <a:pPr marL="285750" indent="-285750" algn="just">
              <a:buFont typeface="Wingdings" panose="05000000000000000000" pitchFamily="2" charset="2"/>
              <a:buChar char="§"/>
            </a:pPr>
            <a:endParaRPr lang="fr-FR" dirty="0">
              <a:latin typeface="Montserrat" panose="00000500000000000000" pitchFamily="2" charset="0"/>
            </a:endParaRPr>
          </a:p>
        </p:txBody>
      </p:sp>
    </p:spTree>
    <p:extLst>
      <p:ext uri="{BB962C8B-B14F-4D97-AF65-F5344CB8AC3E}">
        <p14:creationId xmlns:p14="http://schemas.microsoft.com/office/powerpoint/2010/main" val="3711848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par>
                                <p:cTn id="8" presetID="22" presetClass="entr" presetSubtype="1"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up)">
                                      <p:cBhvr>
                                        <p:cTn id="10" dur="500"/>
                                        <p:tgtEl>
                                          <p:spTgt spid="31"/>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wipe(up)">
                                      <p:cBhvr>
                                        <p:cTn id="1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7" grpId="0"/>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10702</TotalTime>
  <Words>2654</Words>
  <Application>Microsoft Office PowerPoint</Application>
  <PresentationFormat>Grand écran</PresentationFormat>
  <Paragraphs>325</Paragraphs>
  <Slides>29</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29</vt:i4>
      </vt:variant>
    </vt:vector>
  </HeadingPairs>
  <TitlesOfParts>
    <vt:vector size="36" baseType="lpstr">
      <vt:lpstr>Arial</vt:lpstr>
      <vt:lpstr>Calibri</vt:lpstr>
      <vt:lpstr>Calibri Light</vt:lpstr>
      <vt:lpstr>Courier New</vt:lpstr>
      <vt:lpstr>Montserrat</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Sabrine BETTAIEB</dc:creator>
  <cp:lastModifiedBy>Sabrine BETTAIEB</cp:lastModifiedBy>
  <cp:revision>1</cp:revision>
  <dcterms:created xsi:type="dcterms:W3CDTF">2022-05-15T18:59:26Z</dcterms:created>
  <dcterms:modified xsi:type="dcterms:W3CDTF">2022-05-31T07:42:06Z</dcterms:modified>
</cp:coreProperties>
</file>